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4"/>
  </p:sldMasterIdLst>
  <p:notesMasterIdLst>
    <p:notesMasterId r:id="rId100"/>
  </p:notesMasterIdLst>
  <p:handoutMasterIdLst>
    <p:handoutMasterId r:id="rId101"/>
  </p:handoutMasterIdLst>
  <p:sldIdLst>
    <p:sldId id="278" r:id="rId5"/>
    <p:sldId id="282" r:id="rId6"/>
    <p:sldId id="300" r:id="rId7"/>
    <p:sldId id="449" r:id="rId8"/>
    <p:sldId id="372" r:id="rId9"/>
    <p:sldId id="373" r:id="rId10"/>
    <p:sldId id="374" r:id="rId11"/>
    <p:sldId id="375" r:id="rId12"/>
    <p:sldId id="376" r:id="rId13"/>
    <p:sldId id="385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6" r:id="rId23"/>
    <p:sldId id="390" r:id="rId24"/>
    <p:sldId id="391" r:id="rId25"/>
    <p:sldId id="392" r:id="rId26"/>
    <p:sldId id="393" r:id="rId27"/>
    <p:sldId id="394" r:id="rId28"/>
    <p:sldId id="387" r:id="rId29"/>
    <p:sldId id="395" r:id="rId30"/>
    <p:sldId id="396" r:id="rId31"/>
    <p:sldId id="397" r:id="rId32"/>
    <p:sldId id="398" r:id="rId33"/>
    <p:sldId id="405" r:id="rId34"/>
    <p:sldId id="401" r:id="rId35"/>
    <p:sldId id="404" r:id="rId36"/>
    <p:sldId id="406" r:id="rId37"/>
    <p:sldId id="399" r:id="rId38"/>
    <p:sldId id="402" r:id="rId39"/>
    <p:sldId id="407" r:id="rId40"/>
    <p:sldId id="408" r:id="rId41"/>
    <p:sldId id="409" r:id="rId42"/>
    <p:sldId id="412" r:id="rId43"/>
    <p:sldId id="411" r:id="rId44"/>
    <p:sldId id="410" r:id="rId45"/>
    <p:sldId id="413" r:id="rId46"/>
    <p:sldId id="414" r:id="rId47"/>
    <p:sldId id="415" r:id="rId48"/>
    <p:sldId id="416" r:id="rId49"/>
    <p:sldId id="450" r:id="rId50"/>
    <p:sldId id="417" r:id="rId51"/>
    <p:sldId id="418" r:id="rId52"/>
    <p:sldId id="451" r:id="rId53"/>
    <p:sldId id="419" r:id="rId54"/>
    <p:sldId id="447" r:id="rId55"/>
    <p:sldId id="421" r:id="rId56"/>
    <p:sldId id="420" r:id="rId57"/>
    <p:sldId id="422" r:id="rId58"/>
    <p:sldId id="423" r:id="rId59"/>
    <p:sldId id="425" r:id="rId60"/>
    <p:sldId id="452" r:id="rId61"/>
    <p:sldId id="424" r:id="rId62"/>
    <p:sldId id="453" r:id="rId63"/>
    <p:sldId id="428" r:id="rId64"/>
    <p:sldId id="427" r:id="rId65"/>
    <p:sldId id="429" r:id="rId66"/>
    <p:sldId id="430" r:id="rId67"/>
    <p:sldId id="448" r:id="rId68"/>
    <p:sldId id="432" r:id="rId69"/>
    <p:sldId id="433" r:id="rId70"/>
    <p:sldId id="435" r:id="rId71"/>
    <p:sldId id="436" r:id="rId72"/>
    <p:sldId id="454" r:id="rId73"/>
    <p:sldId id="455" r:id="rId74"/>
    <p:sldId id="437" r:id="rId75"/>
    <p:sldId id="456" r:id="rId76"/>
    <p:sldId id="457" r:id="rId77"/>
    <p:sldId id="458" r:id="rId78"/>
    <p:sldId id="438" r:id="rId79"/>
    <p:sldId id="439" r:id="rId80"/>
    <p:sldId id="459" r:id="rId81"/>
    <p:sldId id="440" r:id="rId82"/>
    <p:sldId id="460" r:id="rId83"/>
    <p:sldId id="461" r:id="rId84"/>
    <p:sldId id="441" r:id="rId85"/>
    <p:sldId id="442" r:id="rId86"/>
    <p:sldId id="443" r:id="rId87"/>
    <p:sldId id="444" r:id="rId88"/>
    <p:sldId id="445" r:id="rId89"/>
    <p:sldId id="446" r:id="rId90"/>
    <p:sldId id="462" r:id="rId91"/>
    <p:sldId id="464" r:id="rId92"/>
    <p:sldId id="465" r:id="rId93"/>
    <p:sldId id="466" r:id="rId94"/>
    <p:sldId id="467" r:id="rId95"/>
    <p:sldId id="468" r:id="rId96"/>
    <p:sldId id="469" r:id="rId97"/>
    <p:sldId id="470" r:id="rId98"/>
    <p:sldId id="329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749EC8-D6EA-4945-B49E-818F8F4CA822}" v="51" dt="2025-08-04T19:20:07.490"/>
  </p1510:revLst>
</p1510:revInfo>
</file>

<file path=ppt/tableStyles.xml><?xml version="1.0" encoding="utf-8"?>
<a:tblStyleLst xmlns:a="http://schemas.openxmlformats.org/drawingml/2006/main" def="{72833802-FEF1-4C79-8D5D-14CF1EAF98D9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157" autoAdjust="0"/>
  </p:normalViewPr>
  <p:slideViewPr>
    <p:cSldViewPr snapToGrid="0">
      <p:cViewPr varScale="1">
        <p:scale>
          <a:sx n="100" d="100"/>
          <a:sy n="100" d="100"/>
        </p:scale>
        <p:origin x="456" y="31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320"/>
    </p:cViewPr>
  </p:outlineViewPr>
  <p:notesTextViewPr>
    <p:cViewPr>
      <p:scale>
        <a:sx n="3" d="2"/>
        <a:sy n="3" d="2"/>
      </p:scale>
      <p:origin x="-6" y="-18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microsoft.com/office/2015/10/relationships/revisionInfo" Target="revisionInfo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presProps" Target="pres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Sellapillai" userId="5a95c19abef8aa5e" providerId="LiveId" clId="{E85EE4A2-900F-47EB-A07D-879D5245A35B}"/>
    <pc:docChg chg="undo custSel addSld delSld modSld sldOrd">
      <pc:chgData name="Alexander Sellapillai" userId="5a95c19abef8aa5e" providerId="LiveId" clId="{E85EE4A2-900F-47EB-A07D-879D5245A35B}" dt="2025-06-15T18:52:09.305" v="5029" actId="20577"/>
      <pc:docMkLst>
        <pc:docMk/>
      </pc:docMkLst>
      <pc:sldChg chg="addSp delSp modSp mod">
        <pc:chgData name="Alexander Sellapillai" userId="5a95c19abef8aa5e" providerId="LiveId" clId="{E85EE4A2-900F-47EB-A07D-879D5245A35B}" dt="2025-06-15T18:38:08.640" v="4654" actId="1076"/>
        <pc:sldMkLst>
          <pc:docMk/>
          <pc:sldMk cId="1553522463" sldId="300"/>
        </pc:sldMkLst>
      </pc:sldChg>
      <pc:sldChg chg="modSp mod">
        <pc:chgData name="Alexander Sellapillai" userId="5a95c19abef8aa5e" providerId="LiveId" clId="{E85EE4A2-900F-47EB-A07D-879D5245A35B}" dt="2025-06-15T18:52:09.305" v="5029" actId="20577"/>
        <pc:sldMkLst>
          <pc:docMk/>
          <pc:sldMk cId="369270594" sldId="329"/>
        </pc:sldMkLst>
      </pc:sldChg>
      <pc:sldChg chg="addSp delSp modSp new mod">
        <pc:chgData name="Alexander Sellapillai" userId="5a95c19abef8aa5e" providerId="LiveId" clId="{E85EE4A2-900F-47EB-A07D-879D5245A35B}" dt="2025-06-15T18:40:36.456" v="4741" actId="1076"/>
        <pc:sldMkLst>
          <pc:docMk/>
          <pc:sldMk cId="826627079" sldId="330"/>
        </pc:sldMkLst>
      </pc:sldChg>
      <pc:sldChg chg="new del">
        <pc:chgData name="Alexander Sellapillai" userId="5a95c19abef8aa5e" providerId="LiveId" clId="{E85EE4A2-900F-47EB-A07D-879D5245A35B}" dt="2025-06-15T12:42:35.557" v="125" actId="2696"/>
        <pc:sldMkLst>
          <pc:docMk/>
          <pc:sldMk cId="1353567119" sldId="330"/>
        </pc:sldMkLst>
      </pc:sldChg>
      <pc:sldChg chg="modSp add mod">
        <pc:chgData name="Alexander Sellapillai" userId="5a95c19abef8aa5e" providerId="LiveId" clId="{E85EE4A2-900F-47EB-A07D-879D5245A35B}" dt="2025-06-15T18:43:06.063" v="4811" actId="255"/>
        <pc:sldMkLst>
          <pc:docMk/>
          <pc:sldMk cId="1446064044" sldId="331"/>
        </pc:sldMkLst>
      </pc:sldChg>
      <pc:sldChg chg="addSp delSp modSp add del mod">
        <pc:chgData name="Alexander Sellapillai" userId="5a95c19abef8aa5e" providerId="LiveId" clId="{E85EE4A2-900F-47EB-A07D-879D5245A35B}" dt="2025-06-15T13:34:00.094" v="1086" actId="2696"/>
        <pc:sldMkLst>
          <pc:docMk/>
          <pc:sldMk cId="2912035650" sldId="331"/>
        </pc:sldMkLst>
      </pc:sldChg>
      <pc:sldChg chg="modSp add del mod">
        <pc:chgData name="Alexander Sellapillai" userId="5a95c19abef8aa5e" providerId="LiveId" clId="{E85EE4A2-900F-47EB-A07D-879D5245A35B}" dt="2025-06-15T18:40:45.808" v="4742" actId="47"/>
        <pc:sldMkLst>
          <pc:docMk/>
          <pc:sldMk cId="1248145265" sldId="332"/>
        </pc:sldMkLst>
      </pc:sldChg>
      <pc:sldChg chg="modSp add mod">
        <pc:chgData name="Alexander Sellapillai" userId="5a95c19abef8aa5e" providerId="LiveId" clId="{E85EE4A2-900F-47EB-A07D-879D5245A35B}" dt="2025-06-15T18:44:18.335" v="4852" actId="20577"/>
        <pc:sldMkLst>
          <pc:docMk/>
          <pc:sldMk cId="4288531872" sldId="332"/>
        </pc:sldMkLst>
      </pc:sldChg>
      <pc:sldChg chg="modSp add del mod">
        <pc:chgData name="Alexander Sellapillai" userId="5a95c19abef8aa5e" providerId="LiveId" clId="{E85EE4A2-900F-47EB-A07D-879D5245A35B}" dt="2025-06-15T18:40:45.808" v="4742" actId="47"/>
        <pc:sldMkLst>
          <pc:docMk/>
          <pc:sldMk cId="1204338525" sldId="333"/>
        </pc:sldMkLst>
      </pc:sldChg>
      <pc:sldChg chg="addSp modSp add mod ord">
        <pc:chgData name="Alexander Sellapillai" userId="5a95c19abef8aa5e" providerId="LiveId" clId="{E85EE4A2-900F-47EB-A07D-879D5245A35B}" dt="2025-06-15T18:50:14.954" v="4970" actId="5793"/>
        <pc:sldMkLst>
          <pc:docMk/>
          <pc:sldMk cId="2182497674" sldId="333"/>
        </pc:sldMkLst>
      </pc:sldChg>
      <pc:sldChg chg="modSp add del mod">
        <pc:chgData name="Alexander Sellapillai" userId="5a95c19abef8aa5e" providerId="LiveId" clId="{E85EE4A2-900F-47EB-A07D-879D5245A35B}" dt="2025-06-15T18:40:45.808" v="4742" actId="47"/>
        <pc:sldMkLst>
          <pc:docMk/>
          <pc:sldMk cId="1182067810" sldId="334"/>
        </pc:sldMkLst>
      </pc:sldChg>
      <pc:sldChg chg="modSp add mod">
        <pc:chgData name="Alexander Sellapillai" userId="5a95c19abef8aa5e" providerId="LiveId" clId="{E85EE4A2-900F-47EB-A07D-879D5245A35B}" dt="2025-06-15T18:46:32.171" v="4902" actId="21"/>
        <pc:sldMkLst>
          <pc:docMk/>
          <pc:sldMk cId="1924624486" sldId="334"/>
        </pc:sldMkLst>
      </pc:sldChg>
      <pc:sldChg chg="new del">
        <pc:chgData name="Alexander Sellapillai" userId="5a95c19abef8aa5e" providerId="LiveId" clId="{E85EE4A2-900F-47EB-A07D-879D5245A35B}" dt="2025-06-15T13:14:52.237" v="637" actId="2696"/>
        <pc:sldMkLst>
          <pc:docMk/>
          <pc:sldMk cId="4140545390" sldId="334"/>
        </pc:sldMkLst>
      </pc:sldChg>
      <pc:sldChg chg="modSp add mod">
        <pc:chgData name="Alexander Sellapillai" userId="5a95c19abef8aa5e" providerId="LiveId" clId="{E85EE4A2-900F-47EB-A07D-879D5245A35B}" dt="2025-06-15T18:51:53.243" v="5028" actId="15"/>
        <pc:sldMkLst>
          <pc:docMk/>
          <pc:sldMk cId="1417455315" sldId="335"/>
        </pc:sldMkLst>
      </pc:sldChg>
      <pc:sldChg chg="add del">
        <pc:chgData name="Alexander Sellapillai" userId="5a95c19abef8aa5e" providerId="LiveId" clId="{E85EE4A2-900F-47EB-A07D-879D5245A35B}" dt="2025-06-15T13:17:54.917" v="659" actId="2696"/>
        <pc:sldMkLst>
          <pc:docMk/>
          <pc:sldMk cId="2864022484" sldId="335"/>
        </pc:sldMkLst>
      </pc:sldChg>
      <pc:sldChg chg="addSp delSp modSp add del mod">
        <pc:chgData name="Alexander Sellapillai" userId="5a95c19abef8aa5e" providerId="LiveId" clId="{E85EE4A2-900F-47EB-A07D-879D5245A35B}" dt="2025-06-15T18:40:45.808" v="4742" actId="47"/>
        <pc:sldMkLst>
          <pc:docMk/>
          <pc:sldMk cId="3424593608" sldId="336"/>
        </pc:sldMkLst>
      </pc:sldChg>
      <pc:sldChg chg="addSp delSp modSp add del mod">
        <pc:chgData name="Alexander Sellapillai" userId="5a95c19abef8aa5e" providerId="LiveId" clId="{E85EE4A2-900F-47EB-A07D-879D5245A35B}" dt="2025-06-15T18:40:45.808" v="4742" actId="47"/>
        <pc:sldMkLst>
          <pc:docMk/>
          <pc:sldMk cId="4046036039" sldId="337"/>
        </pc:sldMkLst>
      </pc:sldChg>
      <pc:sldChg chg="addSp delSp modSp add del mod">
        <pc:chgData name="Alexander Sellapillai" userId="5a95c19abef8aa5e" providerId="LiveId" clId="{E85EE4A2-900F-47EB-A07D-879D5245A35B}" dt="2025-06-15T18:40:45.808" v="4742" actId="47"/>
        <pc:sldMkLst>
          <pc:docMk/>
          <pc:sldMk cId="1444021571" sldId="338"/>
        </pc:sldMkLst>
      </pc:sldChg>
      <pc:sldChg chg="addSp delSp modSp add del mod">
        <pc:chgData name="Alexander Sellapillai" userId="5a95c19abef8aa5e" providerId="LiveId" clId="{E85EE4A2-900F-47EB-A07D-879D5245A35B}" dt="2025-06-15T18:40:45.808" v="4742" actId="47"/>
        <pc:sldMkLst>
          <pc:docMk/>
          <pc:sldMk cId="1811403445" sldId="339"/>
        </pc:sldMkLst>
      </pc:sldChg>
      <pc:sldChg chg="add del">
        <pc:chgData name="Alexander Sellapillai" userId="5a95c19abef8aa5e" providerId="LiveId" clId="{E85EE4A2-900F-47EB-A07D-879D5245A35B}" dt="2025-06-15T13:34:04.203" v="1087" actId="2696"/>
        <pc:sldMkLst>
          <pc:docMk/>
          <pc:sldMk cId="2632236211" sldId="340"/>
        </pc:sldMkLst>
      </pc:sldChg>
      <pc:sldChg chg="addSp delSp modSp add del mod ord">
        <pc:chgData name="Alexander Sellapillai" userId="5a95c19abef8aa5e" providerId="LiveId" clId="{E85EE4A2-900F-47EB-A07D-879D5245A35B}" dt="2025-06-15T18:40:45.808" v="4742" actId="47"/>
        <pc:sldMkLst>
          <pc:docMk/>
          <pc:sldMk cId="3095652189" sldId="340"/>
        </pc:sldMkLst>
      </pc:sldChg>
      <pc:sldChg chg="addSp delSp modSp add del mod">
        <pc:chgData name="Alexander Sellapillai" userId="5a95c19abef8aa5e" providerId="LiveId" clId="{E85EE4A2-900F-47EB-A07D-879D5245A35B}" dt="2025-06-15T18:40:45.808" v="4742" actId="47"/>
        <pc:sldMkLst>
          <pc:docMk/>
          <pc:sldMk cId="3920720954" sldId="341"/>
        </pc:sldMkLst>
      </pc:sldChg>
      <pc:sldChg chg="delSp modSp add del mod">
        <pc:chgData name="Alexander Sellapillai" userId="5a95c19abef8aa5e" providerId="LiveId" clId="{E85EE4A2-900F-47EB-A07D-879D5245A35B}" dt="2025-06-15T18:40:45.808" v="4742" actId="47"/>
        <pc:sldMkLst>
          <pc:docMk/>
          <pc:sldMk cId="3260588697" sldId="342"/>
        </pc:sldMkLst>
      </pc:sldChg>
      <pc:sldChg chg="addSp delSp modSp add del mod">
        <pc:chgData name="Alexander Sellapillai" userId="5a95c19abef8aa5e" providerId="LiveId" clId="{E85EE4A2-900F-47EB-A07D-879D5245A35B}" dt="2025-06-15T18:40:45.808" v="4742" actId="47"/>
        <pc:sldMkLst>
          <pc:docMk/>
          <pc:sldMk cId="3644108908" sldId="343"/>
        </pc:sldMkLst>
      </pc:sldChg>
      <pc:sldChg chg="addSp delSp modSp add del mod">
        <pc:chgData name="Alexander Sellapillai" userId="5a95c19abef8aa5e" providerId="LiveId" clId="{E85EE4A2-900F-47EB-A07D-879D5245A35B}" dt="2025-06-15T18:40:45.808" v="4742" actId="47"/>
        <pc:sldMkLst>
          <pc:docMk/>
          <pc:sldMk cId="346720185" sldId="344"/>
        </pc:sldMkLst>
      </pc:sldChg>
      <pc:sldChg chg="addSp delSp modSp add del mod">
        <pc:chgData name="Alexander Sellapillai" userId="5a95c19abef8aa5e" providerId="LiveId" clId="{E85EE4A2-900F-47EB-A07D-879D5245A35B}" dt="2025-06-15T18:40:45.808" v="4742" actId="47"/>
        <pc:sldMkLst>
          <pc:docMk/>
          <pc:sldMk cId="235975126" sldId="345"/>
        </pc:sldMkLst>
      </pc:sldChg>
      <pc:sldChg chg="delSp modSp add del mod">
        <pc:chgData name="Alexander Sellapillai" userId="5a95c19abef8aa5e" providerId="LiveId" clId="{E85EE4A2-900F-47EB-A07D-879D5245A35B}" dt="2025-06-15T18:40:45.808" v="4742" actId="47"/>
        <pc:sldMkLst>
          <pc:docMk/>
          <pc:sldMk cId="4092743408" sldId="346"/>
        </pc:sldMkLst>
      </pc:sldChg>
    </pc:docChg>
  </pc:docChgLst>
  <pc:docChgLst>
    <pc:chgData name="Alexander Sellapillai" userId="5a95c19abef8aa5e" providerId="LiveId" clId="{C0749EC8-D6EA-4945-B49E-818F8F4CA822}"/>
    <pc:docChg chg="undo custSel addSld delSld modSld">
      <pc:chgData name="Alexander Sellapillai" userId="5a95c19abef8aa5e" providerId="LiveId" clId="{C0749EC8-D6EA-4945-B49E-818F8F4CA822}" dt="2025-08-04T19:20:41.638" v="1124" actId="20577"/>
      <pc:docMkLst>
        <pc:docMk/>
      </pc:docMkLst>
      <pc:sldChg chg="add del">
        <pc:chgData name="Alexander Sellapillai" userId="5a95c19abef8aa5e" providerId="LiveId" clId="{C0749EC8-D6EA-4945-B49E-818F8F4CA822}" dt="2025-08-04T18:52:39.333" v="818" actId="2696"/>
        <pc:sldMkLst>
          <pc:docMk/>
          <pc:sldMk cId="3446251188" sldId="381"/>
        </pc:sldMkLst>
      </pc:sldChg>
      <pc:sldChg chg="modSp mod">
        <pc:chgData name="Alexander Sellapillai" userId="5a95c19abef8aa5e" providerId="LiveId" clId="{C0749EC8-D6EA-4945-B49E-818F8F4CA822}" dt="2025-08-04T16:14:20.259" v="94" actId="6549"/>
        <pc:sldMkLst>
          <pc:docMk/>
          <pc:sldMk cId="1064918119" sldId="419"/>
        </pc:sldMkLst>
        <pc:spChg chg="mod">
          <ac:chgData name="Alexander Sellapillai" userId="5a95c19abef8aa5e" providerId="LiveId" clId="{C0749EC8-D6EA-4945-B49E-818F8F4CA822}" dt="2025-08-04T16:14:20.259" v="94" actId="6549"/>
          <ac:spMkLst>
            <pc:docMk/>
            <pc:sldMk cId="1064918119" sldId="419"/>
            <ac:spMk id="20" creationId="{2682D1D2-F70D-B12D-5C9B-7C6273170C70}"/>
          </ac:spMkLst>
        </pc:spChg>
      </pc:sldChg>
      <pc:sldChg chg="modSp mod">
        <pc:chgData name="Alexander Sellapillai" userId="5a95c19abef8aa5e" providerId="LiveId" clId="{C0749EC8-D6EA-4945-B49E-818F8F4CA822}" dt="2025-08-04T16:15:30.228" v="109" actId="108"/>
        <pc:sldMkLst>
          <pc:docMk/>
          <pc:sldMk cId="947761852" sldId="420"/>
        </pc:sldMkLst>
        <pc:spChg chg="mod">
          <ac:chgData name="Alexander Sellapillai" userId="5a95c19abef8aa5e" providerId="LiveId" clId="{C0749EC8-D6EA-4945-B49E-818F8F4CA822}" dt="2025-08-04T16:15:30.228" v="109" actId="108"/>
          <ac:spMkLst>
            <pc:docMk/>
            <pc:sldMk cId="947761852" sldId="420"/>
            <ac:spMk id="20" creationId="{2682D1D2-F70D-B12D-5C9B-7C6273170C70}"/>
          </ac:spMkLst>
        </pc:spChg>
      </pc:sldChg>
      <pc:sldChg chg="modSp mod">
        <pc:chgData name="Alexander Sellapillai" userId="5a95c19abef8aa5e" providerId="LiveId" clId="{C0749EC8-D6EA-4945-B49E-818F8F4CA822}" dt="2025-08-04T16:14:42.448" v="99" actId="6549"/>
        <pc:sldMkLst>
          <pc:docMk/>
          <pc:sldMk cId="2648540080" sldId="421"/>
        </pc:sldMkLst>
        <pc:spChg chg="mod">
          <ac:chgData name="Alexander Sellapillai" userId="5a95c19abef8aa5e" providerId="LiveId" clId="{C0749EC8-D6EA-4945-B49E-818F8F4CA822}" dt="2025-08-04T16:14:42.448" v="99" actId="6549"/>
          <ac:spMkLst>
            <pc:docMk/>
            <pc:sldMk cId="2648540080" sldId="421"/>
            <ac:spMk id="20" creationId="{2682D1D2-F70D-B12D-5C9B-7C6273170C70}"/>
          </ac:spMkLst>
        </pc:spChg>
      </pc:sldChg>
      <pc:sldChg chg="modSp mod">
        <pc:chgData name="Alexander Sellapillai" userId="5a95c19abef8aa5e" providerId="LiveId" clId="{C0749EC8-D6EA-4945-B49E-818F8F4CA822}" dt="2025-08-04T16:15:46.240" v="114" actId="6549"/>
        <pc:sldMkLst>
          <pc:docMk/>
          <pc:sldMk cId="504910574" sldId="422"/>
        </pc:sldMkLst>
        <pc:spChg chg="mod">
          <ac:chgData name="Alexander Sellapillai" userId="5a95c19abef8aa5e" providerId="LiveId" clId="{C0749EC8-D6EA-4945-B49E-818F8F4CA822}" dt="2025-08-04T16:15:46.240" v="114" actId="6549"/>
          <ac:spMkLst>
            <pc:docMk/>
            <pc:sldMk cId="504910574" sldId="422"/>
            <ac:spMk id="20" creationId="{2682D1D2-F70D-B12D-5C9B-7C6273170C70}"/>
          </ac:spMkLst>
        </pc:spChg>
      </pc:sldChg>
      <pc:sldChg chg="modSp mod">
        <pc:chgData name="Alexander Sellapillai" userId="5a95c19abef8aa5e" providerId="LiveId" clId="{C0749EC8-D6EA-4945-B49E-818F8F4CA822}" dt="2025-08-04T16:16:00.311" v="121" actId="6549"/>
        <pc:sldMkLst>
          <pc:docMk/>
          <pc:sldMk cId="1636950" sldId="423"/>
        </pc:sldMkLst>
        <pc:spChg chg="mod">
          <ac:chgData name="Alexander Sellapillai" userId="5a95c19abef8aa5e" providerId="LiveId" clId="{C0749EC8-D6EA-4945-B49E-818F8F4CA822}" dt="2025-08-04T16:16:00.311" v="121" actId="6549"/>
          <ac:spMkLst>
            <pc:docMk/>
            <pc:sldMk cId="1636950" sldId="423"/>
            <ac:spMk id="20" creationId="{2682D1D2-F70D-B12D-5C9B-7C6273170C70}"/>
          </ac:spMkLst>
        </pc:spChg>
      </pc:sldChg>
      <pc:sldChg chg="modSp mod">
        <pc:chgData name="Alexander Sellapillai" userId="5a95c19abef8aa5e" providerId="LiveId" clId="{C0749EC8-D6EA-4945-B49E-818F8F4CA822}" dt="2025-08-04T16:16:40.059" v="138" actId="6549"/>
        <pc:sldMkLst>
          <pc:docMk/>
          <pc:sldMk cId="349246791" sldId="424"/>
        </pc:sldMkLst>
        <pc:spChg chg="mod">
          <ac:chgData name="Alexander Sellapillai" userId="5a95c19abef8aa5e" providerId="LiveId" clId="{C0749EC8-D6EA-4945-B49E-818F8F4CA822}" dt="2025-08-04T16:16:40.059" v="138" actId="6549"/>
          <ac:spMkLst>
            <pc:docMk/>
            <pc:sldMk cId="349246791" sldId="424"/>
            <ac:spMk id="20" creationId="{2682D1D2-F70D-B12D-5C9B-7C6273170C70}"/>
          </ac:spMkLst>
        </pc:spChg>
      </pc:sldChg>
      <pc:sldChg chg="modSp mod">
        <pc:chgData name="Alexander Sellapillai" userId="5a95c19abef8aa5e" providerId="LiveId" clId="{C0749EC8-D6EA-4945-B49E-818F8F4CA822}" dt="2025-08-04T16:16:23.112" v="131" actId="6549"/>
        <pc:sldMkLst>
          <pc:docMk/>
          <pc:sldMk cId="1613121805" sldId="425"/>
        </pc:sldMkLst>
        <pc:spChg chg="mod">
          <ac:chgData name="Alexander Sellapillai" userId="5a95c19abef8aa5e" providerId="LiveId" clId="{C0749EC8-D6EA-4945-B49E-818F8F4CA822}" dt="2025-08-04T16:16:23.112" v="131" actId="6549"/>
          <ac:spMkLst>
            <pc:docMk/>
            <pc:sldMk cId="1613121805" sldId="425"/>
            <ac:spMk id="20" creationId="{2682D1D2-F70D-B12D-5C9B-7C6273170C70}"/>
          </ac:spMkLst>
        </pc:spChg>
      </pc:sldChg>
      <pc:sldChg chg="modSp mod">
        <pc:chgData name="Alexander Sellapillai" userId="5a95c19abef8aa5e" providerId="LiveId" clId="{C0749EC8-D6EA-4945-B49E-818F8F4CA822}" dt="2025-08-04T16:16:57.200" v="147" actId="6549"/>
        <pc:sldMkLst>
          <pc:docMk/>
          <pc:sldMk cId="1631812265" sldId="426"/>
        </pc:sldMkLst>
        <pc:spChg chg="mod">
          <ac:chgData name="Alexander Sellapillai" userId="5a95c19abef8aa5e" providerId="LiveId" clId="{C0749EC8-D6EA-4945-B49E-818F8F4CA822}" dt="2025-08-04T16:16:57.200" v="147" actId="6549"/>
          <ac:spMkLst>
            <pc:docMk/>
            <pc:sldMk cId="1631812265" sldId="426"/>
            <ac:spMk id="20" creationId="{2682D1D2-F70D-B12D-5C9B-7C6273170C70}"/>
          </ac:spMkLst>
        </pc:spChg>
      </pc:sldChg>
      <pc:sldChg chg="modSp mod">
        <pc:chgData name="Alexander Sellapillai" userId="5a95c19abef8aa5e" providerId="LiveId" clId="{C0749EC8-D6EA-4945-B49E-818F8F4CA822}" dt="2025-08-04T16:17:22.641" v="159" actId="6549"/>
        <pc:sldMkLst>
          <pc:docMk/>
          <pc:sldMk cId="1242654020" sldId="427"/>
        </pc:sldMkLst>
        <pc:spChg chg="mod">
          <ac:chgData name="Alexander Sellapillai" userId="5a95c19abef8aa5e" providerId="LiveId" clId="{C0749EC8-D6EA-4945-B49E-818F8F4CA822}" dt="2025-08-04T16:17:22.641" v="159" actId="6549"/>
          <ac:spMkLst>
            <pc:docMk/>
            <pc:sldMk cId="1242654020" sldId="427"/>
            <ac:spMk id="20" creationId="{2682D1D2-F70D-B12D-5C9B-7C6273170C70}"/>
          </ac:spMkLst>
        </pc:spChg>
      </pc:sldChg>
      <pc:sldChg chg="modSp mod">
        <pc:chgData name="Alexander Sellapillai" userId="5a95c19abef8aa5e" providerId="LiveId" clId="{C0749EC8-D6EA-4945-B49E-818F8F4CA822}" dt="2025-08-04T16:17:10.616" v="154" actId="6549"/>
        <pc:sldMkLst>
          <pc:docMk/>
          <pc:sldMk cId="3567985383" sldId="428"/>
        </pc:sldMkLst>
        <pc:spChg chg="mod">
          <ac:chgData name="Alexander Sellapillai" userId="5a95c19abef8aa5e" providerId="LiveId" clId="{C0749EC8-D6EA-4945-B49E-818F8F4CA822}" dt="2025-08-04T16:17:10.616" v="154" actId="6549"/>
          <ac:spMkLst>
            <pc:docMk/>
            <pc:sldMk cId="3567985383" sldId="428"/>
            <ac:spMk id="20" creationId="{2682D1D2-F70D-B12D-5C9B-7C6273170C70}"/>
          </ac:spMkLst>
        </pc:spChg>
      </pc:sldChg>
      <pc:sldChg chg="modSp mod">
        <pc:chgData name="Alexander Sellapillai" userId="5a95c19abef8aa5e" providerId="LiveId" clId="{C0749EC8-D6EA-4945-B49E-818F8F4CA822}" dt="2025-08-04T16:17:36.721" v="165" actId="14100"/>
        <pc:sldMkLst>
          <pc:docMk/>
          <pc:sldMk cId="2190787244" sldId="429"/>
        </pc:sldMkLst>
        <pc:spChg chg="mod">
          <ac:chgData name="Alexander Sellapillai" userId="5a95c19abef8aa5e" providerId="LiveId" clId="{C0749EC8-D6EA-4945-B49E-818F8F4CA822}" dt="2025-08-04T16:17:36.721" v="165" actId="14100"/>
          <ac:spMkLst>
            <pc:docMk/>
            <pc:sldMk cId="2190787244" sldId="429"/>
            <ac:spMk id="20" creationId="{2682D1D2-F70D-B12D-5C9B-7C6273170C70}"/>
          </ac:spMkLst>
        </pc:spChg>
      </pc:sldChg>
      <pc:sldChg chg="addSp delSp modSp mod">
        <pc:chgData name="Alexander Sellapillai" userId="5a95c19abef8aa5e" providerId="LiveId" clId="{C0749EC8-D6EA-4945-B49E-818F8F4CA822}" dt="2025-08-04T16:17:51.669" v="169" actId="1076"/>
        <pc:sldMkLst>
          <pc:docMk/>
          <pc:sldMk cId="2443696020" sldId="430"/>
        </pc:sldMkLst>
        <pc:spChg chg="del mod">
          <ac:chgData name="Alexander Sellapillai" userId="5a95c19abef8aa5e" providerId="LiveId" clId="{C0749EC8-D6EA-4945-B49E-818F8F4CA822}" dt="2025-08-04T16:02:54.589" v="40"/>
          <ac:spMkLst>
            <pc:docMk/>
            <pc:sldMk cId="2443696020" sldId="430"/>
            <ac:spMk id="5" creationId="{D594AF57-FD9B-4434-22F2-802DED56F12A}"/>
          </ac:spMkLst>
        </pc:spChg>
        <pc:spChg chg="add mod">
          <ac:chgData name="Alexander Sellapillai" userId="5a95c19abef8aa5e" providerId="LiveId" clId="{C0749EC8-D6EA-4945-B49E-818F8F4CA822}" dt="2025-08-04T16:11:03.523" v="62" actId="1076"/>
          <ac:spMkLst>
            <pc:docMk/>
            <pc:sldMk cId="2443696020" sldId="430"/>
            <ac:spMk id="7" creationId="{AB28DE47-D950-D917-6A18-C584FF6CBC6C}"/>
          </ac:spMkLst>
        </pc:spChg>
        <pc:spChg chg="mod">
          <ac:chgData name="Alexander Sellapillai" userId="5a95c19abef8aa5e" providerId="LiveId" clId="{C0749EC8-D6EA-4945-B49E-818F8F4CA822}" dt="2025-08-04T16:17:46.633" v="168" actId="6549"/>
          <ac:spMkLst>
            <pc:docMk/>
            <pc:sldMk cId="2443696020" sldId="430"/>
            <ac:spMk id="20" creationId="{2682D1D2-F70D-B12D-5C9B-7C6273170C70}"/>
          </ac:spMkLst>
        </pc:spChg>
        <pc:picChg chg="del">
          <ac:chgData name="Alexander Sellapillai" userId="5a95c19abef8aa5e" providerId="LiveId" clId="{C0749EC8-D6EA-4945-B49E-818F8F4CA822}" dt="2025-08-04T16:02:54.589" v="38" actId="478"/>
          <ac:picMkLst>
            <pc:docMk/>
            <pc:sldMk cId="2443696020" sldId="430"/>
            <ac:picMk id="2" creationId="{00000000-0000-0000-0000-000000000000}"/>
          </ac:picMkLst>
        </pc:picChg>
        <pc:picChg chg="add mod">
          <ac:chgData name="Alexander Sellapillai" userId="5a95c19abef8aa5e" providerId="LiveId" clId="{C0749EC8-D6EA-4945-B49E-818F8F4CA822}" dt="2025-08-04T16:17:51.669" v="169" actId="1076"/>
          <ac:picMkLst>
            <pc:docMk/>
            <pc:sldMk cId="2443696020" sldId="430"/>
            <ac:picMk id="4" creationId="{18BF89DE-1FC6-F2DD-D903-AC4E2D0AC61B}"/>
          </ac:picMkLst>
        </pc:picChg>
      </pc:sldChg>
      <pc:sldChg chg="add">
        <pc:chgData name="Alexander Sellapillai" userId="5a95c19abef8aa5e" providerId="LiveId" clId="{C0749EC8-D6EA-4945-B49E-818F8F4CA822}" dt="2025-08-04T16:18:17.313" v="170" actId="2890"/>
        <pc:sldMkLst>
          <pc:docMk/>
          <pc:sldMk cId="970068391" sldId="431"/>
        </pc:sldMkLst>
      </pc:sldChg>
      <pc:sldChg chg="addSp delSp modSp add mod">
        <pc:chgData name="Alexander Sellapillai" userId="5a95c19abef8aa5e" providerId="LiveId" clId="{C0749EC8-D6EA-4945-B49E-818F8F4CA822}" dt="2025-08-04T16:27:59.301" v="216" actId="1076"/>
        <pc:sldMkLst>
          <pc:docMk/>
          <pc:sldMk cId="192281073" sldId="432"/>
        </pc:sldMkLst>
        <pc:spChg chg="mod">
          <ac:chgData name="Alexander Sellapillai" userId="5a95c19abef8aa5e" providerId="LiveId" clId="{C0749EC8-D6EA-4945-B49E-818F8F4CA822}" dt="2025-08-04T16:27:26.631" v="212" actId="1076"/>
          <ac:spMkLst>
            <pc:docMk/>
            <pc:sldMk cId="192281073" sldId="432"/>
            <ac:spMk id="7" creationId="{D83DE73D-47B8-AFB1-0487-81DF1AAE3CBC}"/>
          </ac:spMkLst>
        </pc:spChg>
        <pc:spChg chg="mod">
          <ac:chgData name="Alexander Sellapillai" userId="5a95c19abef8aa5e" providerId="LiveId" clId="{C0749EC8-D6EA-4945-B49E-818F8F4CA822}" dt="2025-08-04T16:26:56.495" v="202" actId="20577"/>
          <ac:spMkLst>
            <pc:docMk/>
            <pc:sldMk cId="192281073" sldId="432"/>
            <ac:spMk id="20" creationId="{F505EC3A-A306-7320-16B5-B1E511BDDA7C}"/>
          </ac:spMkLst>
        </pc:spChg>
        <pc:picChg chg="add mod">
          <ac:chgData name="Alexander Sellapillai" userId="5a95c19abef8aa5e" providerId="LiveId" clId="{C0749EC8-D6EA-4945-B49E-818F8F4CA822}" dt="2025-08-04T16:27:59.301" v="216" actId="1076"/>
          <ac:picMkLst>
            <pc:docMk/>
            <pc:sldMk cId="192281073" sldId="432"/>
            <ac:picMk id="3" creationId="{72CC4872-B5E8-1C98-C09D-6082D858D477}"/>
          </ac:picMkLst>
        </pc:picChg>
        <pc:picChg chg="del">
          <ac:chgData name="Alexander Sellapillai" userId="5a95c19abef8aa5e" providerId="LiveId" clId="{C0749EC8-D6EA-4945-B49E-818F8F4CA822}" dt="2025-08-04T16:27:28.106" v="213" actId="478"/>
          <ac:picMkLst>
            <pc:docMk/>
            <pc:sldMk cId="192281073" sldId="432"/>
            <ac:picMk id="4" creationId="{8255F686-3734-3BBD-A1EC-7AECEAD01C20}"/>
          </ac:picMkLst>
        </pc:picChg>
      </pc:sldChg>
      <pc:sldChg chg="addSp delSp modSp add mod">
        <pc:chgData name="Alexander Sellapillai" userId="5a95c19abef8aa5e" providerId="LiveId" clId="{C0749EC8-D6EA-4945-B49E-818F8F4CA822}" dt="2025-08-04T16:33:56.150" v="246" actId="1076"/>
        <pc:sldMkLst>
          <pc:docMk/>
          <pc:sldMk cId="522406890" sldId="433"/>
        </pc:sldMkLst>
        <pc:spChg chg="mod">
          <ac:chgData name="Alexander Sellapillai" userId="5a95c19abef8aa5e" providerId="LiveId" clId="{C0749EC8-D6EA-4945-B49E-818F8F4CA822}" dt="2025-08-04T16:29:06.120" v="242"/>
          <ac:spMkLst>
            <pc:docMk/>
            <pc:sldMk cId="522406890" sldId="433"/>
            <ac:spMk id="7" creationId="{0051F8EC-FD61-F44F-21A5-AE1A88E86D46}"/>
          </ac:spMkLst>
        </pc:spChg>
        <pc:spChg chg="mod">
          <ac:chgData name="Alexander Sellapillai" userId="5a95c19abef8aa5e" providerId="LiveId" clId="{C0749EC8-D6EA-4945-B49E-818F8F4CA822}" dt="2025-08-04T16:28:46.617" v="241" actId="20577"/>
          <ac:spMkLst>
            <pc:docMk/>
            <pc:sldMk cId="522406890" sldId="433"/>
            <ac:spMk id="20" creationId="{10DC30E3-69C3-52F9-930B-30898638C546}"/>
          </ac:spMkLst>
        </pc:spChg>
        <pc:picChg chg="del">
          <ac:chgData name="Alexander Sellapillai" userId="5a95c19abef8aa5e" providerId="LiveId" clId="{C0749EC8-D6EA-4945-B49E-818F8F4CA822}" dt="2025-08-04T16:33:49.769" v="243" actId="478"/>
          <ac:picMkLst>
            <pc:docMk/>
            <pc:sldMk cId="522406890" sldId="433"/>
            <ac:picMk id="3" creationId="{058D8685-CD8B-4B39-7967-9E6D10A0D93A}"/>
          </ac:picMkLst>
        </pc:picChg>
        <pc:picChg chg="add mod">
          <ac:chgData name="Alexander Sellapillai" userId="5a95c19abef8aa5e" providerId="LiveId" clId="{C0749EC8-D6EA-4945-B49E-818F8F4CA822}" dt="2025-08-04T16:33:56.150" v="246" actId="1076"/>
          <ac:picMkLst>
            <pc:docMk/>
            <pc:sldMk cId="522406890" sldId="433"/>
            <ac:picMk id="4" creationId="{5FF0F163-AD45-297D-341C-BB682B5831D2}"/>
          </ac:picMkLst>
        </pc:picChg>
      </pc:sldChg>
      <pc:sldChg chg="add">
        <pc:chgData name="Alexander Sellapillai" userId="5a95c19abef8aa5e" providerId="LiveId" clId="{C0749EC8-D6EA-4945-B49E-818F8F4CA822}" dt="2025-08-04T16:34:04.171" v="247" actId="2890"/>
        <pc:sldMkLst>
          <pc:docMk/>
          <pc:sldMk cId="40206782" sldId="434"/>
        </pc:sldMkLst>
      </pc:sldChg>
      <pc:sldChg chg="addSp delSp modSp add mod">
        <pc:chgData name="Alexander Sellapillai" userId="5a95c19abef8aa5e" providerId="LiveId" clId="{C0749EC8-D6EA-4945-B49E-818F8F4CA822}" dt="2025-08-04T16:40:33.420" v="275" actId="1076"/>
        <pc:sldMkLst>
          <pc:docMk/>
          <pc:sldMk cId="1311906063" sldId="435"/>
        </pc:sldMkLst>
        <pc:spChg chg="mod">
          <ac:chgData name="Alexander Sellapillai" userId="5a95c19abef8aa5e" providerId="LiveId" clId="{C0749EC8-D6EA-4945-B49E-818F8F4CA822}" dt="2025-08-04T16:35:46.167" v="266" actId="14100"/>
          <ac:spMkLst>
            <pc:docMk/>
            <pc:sldMk cId="1311906063" sldId="435"/>
            <ac:spMk id="7" creationId="{20263DE3-ADE9-8745-7D3C-24E1E2F8F5FD}"/>
          </ac:spMkLst>
        </pc:spChg>
        <pc:spChg chg="mod">
          <ac:chgData name="Alexander Sellapillai" userId="5a95c19abef8aa5e" providerId="LiveId" clId="{C0749EC8-D6EA-4945-B49E-818F8F4CA822}" dt="2025-08-04T16:34:37.368" v="249"/>
          <ac:spMkLst>
            <pc:docMk/>
            <pc:sldMk cId="1311906063" sldId="435"/>
            <ac:spMk id="20" creationId="{512A6B7B-0A56-04EA-F279-E9F884E8C135}"/>
          </ac:spMkLst>
        </pc:spChg>
        <pc:picChg chg="add del">
          <ac:chgData name="Alexander Sellapillai" userId="5a95c19abef8aa5e" providerId="LiveId" clId="{C0749EC8-D6EA-4945-B49E-818F8F4CA822}" dt="2025-08-04T16:40:12.696" v="271" actId="478"/>
          <ac:picMkLst>
            <pc:docMk/>
            <pc:sldMk cId="1311906063" sldId="435"/>
            <ac:picMk id="3" creationId="{3DC9E4D7-D04D-C428-528B-F382C9461D09}"/>
          </ac:picMkLst>
        </pc:picChg>
        <pc:picChg chg="del mod">
          <ac:chgData name="Alexander Sellapillai" userId="5a95c19abef8aa5e" providerId="LiveId" clId="{C0749EC8-D6EA-4945-B49E-818F8F4CA822}" dt="2025-08-04T16:38:00.855" v="269" actId="478"/>
          <ac:picMkLst>
            <pc:docMk/>
            <pc:sldMk cId="1311906063" sldId="435"/>
            <ac:picMk id="4" creationId="{64A7C38B-8C8D-2405-DB0E-8350083FE718}"/>
          </ac:picMkLst>
        </pc:picChg>
        <pc:picChg chg="add mod">
          <ac:chgData name="Alexander Sellapillai" userId="5a95c19abef8aa5e" providerId="LiveId" clId="{C0749EC8-D6EA-4945-B49E-818F8F4CA822}" dt="2025-08-04T16:40:33.420" v="275" actId="1076"/>
          <ac:picMkLst>
            <pc:docMk/>
            <pc:sldMk cId="1311906063" sldId="435"/>
            <ac:picMk id="6" creationId="{1EACBFF7-A33A-9874-6815-155EE4F9769A}"/>
          </ac:picMkLst>
        </pc:picChg>
      </pc:sldChg>
      <pc:sldChg chg="addSp delSp modSp add mod">
        <pc:chgData name="Alexander Sellapillai" userId="5a95c19abef8aa5e" providerId="LiveId" clId="{C0749EC8-D6EA-4945-B49E-818F8F4CA822}" dt="2025-08-04T16:50:30.616" v="338" actId="1076"/>
        <pc:sldMkLst>
          <pc:docMk/>
          <pc:sldMk cId="2802078856" sldId="436"/>
        </pc:sldMkLst>
        <pc:spChg chg="mod">
          <ac:chgData name="Alexander Sellapillai" userId="5a95c19abef8aa5e" providerId="LiveId" clId="{C0749EC8-D6EA-4945-B49E-818F8F4CA822}" dt="2025-08-04T16:48:17.547" v="328" actId="1076"/>
          <ac:spMkLst>
            <pc:docMk/>
            <pc:sldMk cId="2802078856" sldId="436"/>
            <ac:spMk id="7" creationId="{0F1465D6-1589-FFC7-21EE-BDBFBD5D9073}"/>
          </ac:spMkLst>
        </pc:spChg>
        <pc:spChg chg="mod">
          <ac:chgData name="Alexander Sellapillai" userId="5a95c19abef8aa5e" providerId="LiveId" clId="{C0749EC8-D6EA-4945-B49E-818F8F4CA822}" dt="2025-08-04T16:41:00.447" v="276"/>
          <ac:spMkLst>
            <pc:docMk/>
            <pc:sldMk cId="2802078856" sldId="436"/>
            <ac:spMk id="20" creationId="{6D485852-4C1A-FE5B-AF3E-6D9C1E8924F7}"/>
          </ac:spMkLst>
        </pc:spChg>
        <pc:picChg chg="add del mod">
          <ac:chgData name="Alexander Sellapillai" userId="5a95c19abef8aa5e" providerId="LiveId" clId="{C0749EC8-D6EA-4945-B49E-818F8F4CA822}" dt="2025-08-04T16:46:05.356" v="307" actId="478"/>
          <ac:picMkLst>
            <pc:docMk/>
            <pc:sldMk cId="2802078856" sldId="436"/>
            <ac:picMk id="3" creationId="{E33DB2D7-70AB-DBA3-5BBB-3C9A7664FCBE}"/>
          </ac:picMkLst>
        </pc:picChg>
        <pc:picChg chg="del">
          <ac:chgData name="Alexander Sellapillai" userId="5a95c19abef8aa5e" providerId="LiveId" clId="{C0749EC8-D6EA-4945-B49E-818F8F4CA822}" dt="2025-08-04T16:42:03.708" v="293" actId="478"/>
          <ac:picMkLst>
            <pc:docMk/>
            <pc:sldMk cId="2802078856" sldId="436"/>
            <ac:picMk id="4" creationId="{65F8A44A-AC0D-E97B-06EB-426A3D9F68AF}"/>
          </ac:picMkLst>
        </pc:picChg>
        <pc:picChg chg="add del mod">
          <ac:chgData name="Alexander Sellapillai" userId="5a95c19abef8aa5e" providerId="LiveId" clId="{C0749EC8-D6EA-4945-B49E-818F8F4CA822}" dt="2025-08-04T16:47:59.030" v="320" actId="478"/>
          <ac:picMkLst>
            <pc:docMk/>
            <pc:sldMk cId="2802078856" sldId="436"/>
            <ac:picMk id="6" creationId="{3FD28D7E-1019-69A2-C1E1-A9EBDDA1CB14}"/>
          </ac:picMkLst>
        </pc:picChg>
        <pc:picChg chg="add mod">
          <ac:chgData name="Alexander Sellapillai" userId="5a95c19abef8aa5e" providerId="LiveId" clId="{C0749EC8-D6EA-4945-B49E-818F8F4CA822}" dt="2025-08-04T16:50:30.616" v="338" actId="1076"/>
          <ac:picMkLst>
            <pc:docMk/>
            <pc:sldMk cId="2802078856" sldId="436"/>
            <ac:picMk id="9" creationId="{74B76DF3-436F-2FF9-CC4D-38EED99BF6A8}"/>
          </ac:picMkLst>
        </pc:picChg>
      </pc:sldChg>
      <pc:sldChg chg="addSp delSp modSp add mod">
        <pc:chgData name="Alexander Sellapillai" userId="5a95c19abef8aa5e" providerId="LiveId" clId="{C0749EC8-D6EA-4945-B49E-818F8F4CA822}" dt="2025-08-04T19:20:08.390" v="1089" actId="20577"/>
        <pc:sldMkLst>
          <pc:docMk/>
          <pc:sldMk cId="3338754651" sldId="437"/>
        </pc:sldMkLst>
        <pc:spChg chg="add del">
          <ac:chgData name="Alexander Sellapillai" userId="5a95c19abef8aa5e" providerId="LiveId" clId="{C0749EC8-D6EA-4945-B49E-818F8F4CA822}" dt="2025-08-04T16:49:59.598" v="337" actId="478"/>
          <ac:spMkLst>
            <pc:docMk/>
            <pc:sldMk cId="3338754651" sldId="437"/>
            <ac:spMk id="3" creationId="{76248AA5-329C-AD4A-3C32-C7317745B216}"/>
          </ac:spMkLst>
        </pc:spChg>
        <pc:spChg chg="add">
          <ac:chgData name="Alexander Sellapillai" userId="5a95c19abef8aa5e" providerId="LiveId" clId="{C0749EC8-D6EA-4945-B49E-818F8F4CA822}" dt="2025-08-04T16:52:30.854" v="398"/>
          <ac:spMkLst>
            <pc:docMk/>
            <pc:sldMk cId="3338754651" sldId="437"/>
            <ac:spMk id="4" creationId="{2B874C12-D3C7-2351-28F7-AEEB79A4FA66}"/>
          </ac:spMkLst>
        </pc:spChg>
        <pc:spChg chg="mod">
          <ac:chgData name="Alexander Sellapillai" userId="5a95c19abef8aa5e" providerId="LiveId" clId="{C0749EC8-D6EA-4945-B49E-818F8F4CA822}" dt="2025-08-04T18:37:34.159" v="794" actId="1076"/>
          <ac:spMkLst>
            <pc:docMk/>
            <pc:sldMk cId="3338754651" sldId="437"/>
            <ac:spMk id="7" creationId="{1C1F485C-6178-418E-54B5-CD025ADD1AC7}"/>
          </ac:spMkLst>
        </pc:spChg>
        <pc:spChg chg="mod">
          <ac:chgData name="Alexander Sellapillai" userId="5a95c19abef8aa5e" providerId="LiveId" clId="{C0749EC8-D6EA-4945-B49E-818F8F4CA822}" dt="2025-08-04T19:20:08.390" v="1089" actId="20577"/>
          <ac:spMkLst>
            <pc:docMk/>
            <pc:sldMk cId="3338754651" sldId="437"/>
            <ac:spMk id="20" creationId="{546D9749-76A4-9172-C4F5-CAF001270AAA}"/>
          </ac:spMkLst>
        </pc:spChg>
        <pc:picChg chg="add del mod">
          <ac:chgData name="Alexander Sellapillai" userId="5a95c19abef8aa5e" providerId="LiveId" clId="{C0749EC8-D6EA-4945-B49E-818F8F4CA822}" dt="2025-08-04T16:56:34.945" v="420" actId="478"/>
          <ac:picMkLst>
            <pc:docMk/>
            <pc:sldMk cId="3338754651" sldId="437"/>
            <ac:picMk id="6" creationId="{DB56036A-5B3D-9E4F-B527-215BD12335DE}"/>
          </ac:picMkLst>
        </pc:picChg>
        <pc:picChg chg="del">
          <ac:chgData name="Alexander Sellapillai" userId="5a95c19abef8aa5e" providerId="LiveId" clId="{C0749EC8-D6EA-4945-B49E-818F8F4CA822}" dt="2025-08-04T16:49:20.111" v="335" actId="478"/>
          <ac:picMkLst>
            <pc:docMk/>
            <pc:sldMk cId="3338754651" sldId="437"/>
            <ac:picMk id="9" creationId="{5A5F5A3A-022E-6D47-34FC-618DBCE7EB0E}"/>
          </ac:picMkLst>
        </pc:picChg>
        <pc:picChg chg="add del mod">
          <ac:chgData name="Alexander Sellapillai" userId="5a95c19abef8aa5e" providerId="LiveId" clId="{C0749EC8-D6EA-4945-B49E-818F8F4CA822}" dt="2025-08-04T18:09:43.936" v="560" actId="478"/>
          <ac:picMkLst>
            <pc:docMk/>
            <pc:sldMk cId="3338754651" sldId="437"/>
            <ac:picMk id="10" creationId="{17B0E119-740A-B9E3-8BB8-72C8FAC8568B}"/>
          </ac:picMkLst>
        </pc:picChg>
        <pc:picChg chg="add mod">
          <ac:chgData name="Alexander Sellapillai" userId="5a95c19abef8aa5e" providerId="LiveId" clId="{C0749EC8-D6EA-4945-B49E-818F8F4CA822}" dt="2025-08-04T18:35:48.521" v="792" actId="1076"/>
          <ac:picMkLst>
            <pc:docMk/>
            <pc:sldMk cId="3338754651" sldId="437"/>
            <ac:picMk id="12" creationId="{711BAD4F-A4E7-C79B-14BB-8D671E6C34D5}"/>
          </ac:picMkLst>
        </pc:picChg>
      </pc:sldChg>
      <pc:sldChg chg="addSp delSp modSp add mod">
        <pc:chgData name="Alexander Sellapillai" userId="5a95c19abef8aa5e" providerId="LiveId" clId="{C0749EC8-D6EA-4945-B49E-818F8F4CA822}" dt="2025-08-04T19:20:03.571" v="1087" actId="20577"/>
        <pc:sldMkLst>
          <pc:docMk/>
          <pc:sldMk cId="2551728108" sldId="438"/>
        </pc:sldMkLst>
        <pc:spChg chg="add mod">
          <ac:chgData name="Alexander Sellapillai" userId="5a95c19abef8aa5e" providerId="LiveId" clId="{C0749EC8-D6EA-4945-B49E-818F8F4CA822}" dt="2025-08-04T18:54:37.026" v="891" actId="1076"/>
          <ac:spMkLst>
            <pc:docMk/>
            <pc:sldMk cId="2551728108" sldId="438"/>
            <ac:spMk id="5" creationId="{8AEA54E6-ED90-E8BA-0E96-34A9D1F8C873}"/>
          </ac:spMkLst>
        </pc:spChg>
        <pc:spChg chg="add mod">
          <ac:chgData name="Alexander Sellapillai" userId="5a95c19abef8aa5e" providerId="LiveId" clId="{C0749EC8-D6EA-4945-B49E-818F8F4CA822}" dt="2025-08-04T18:55:24.736" v="974" actId="20577"/>
          <ac:spMkLst>
            <pc:docMk/>
            <pc:sldMk cId="2551728108" sldId="438"/>
            <ac:spMk id="6" creationId="{7387D91F-FF04-5F52-CDDE-C8EA719EB3FB}"/>
          </ac:spMkLst>
        </pc:spChg>
        <pc:spChg chg="mod">
          <ac:chgData name="Alexander Sellapillai" userId="5a95c19abef8aa5e" providerId="LiveId" clId="{C0749EC8-D6EA-4945-B49E-818F8F4CA822}" dt="2025-08-04T18:52:24.346" v="816" actId="1076"/>
          <ac:spMkLst>
            <pc:docMk/>
            <pc:sldMk cId="2551728108" sldId="438"/>
            <ac:spMk id="7" creationId="{D27ED986-9170-648E-05C6-D71304978749}"/>
          </ac:spMkLst>
        </pc:spChg>
        <pc:spChg chg="mod">
          <ac:chgData name="Alexander Sellapillai" userId="5a95c19abef8aa5e" providerId="LiveId" clId="{C0749EC8-D6EA-4945-B49E-818F8F4CA822}" dt="2025-08-04T19:20:03.571" v="1087" actId="20577"/>
          <ac:spMkLst>
            <pc:docMk/>
            <pc:sldMk cId="2551728108" sldId="438"/>
            <ac:spMk id="20" creationId="{CB83A294-E741-64E9-B881-D350B11B971D}"/>
          </ac:spMkLst>
        </pc:spChg>
        <pc:picChg chg="add mod">
          <ac:chgData name="Alexander Sellapillai" userId="5a95c19abef8aa5e" providerId="LiveId" clId="{C0749EC8-D6EA-4945-B49E-818F8F4CA822}" dt="2025-08-04T18:54:43.560" v="893" actId="1076"/>
          <ac:picMkLst>
            <pc:docMk/>
            <pc:sldMk cId="2551728108" sldId="438"/>
            <ac:picMk id="2" creationId="{1A6C8AAE-A096-1C0A-22FC-5B02CE931768}"/>
          </ac:picMkLst>
        </pc:picChg>
        <pc:picChg chg="add mod">
          <ac:chgData name="Alexander Sellapillai" userId="5a95c19abef8aa5e" providerId="LiveId" clId="{C0749EC8-D6EA-4945-B49E-818F8F4CA822}" dt="2025-08-04T18:53:31.754" v="825" actId="1076"/>
          <ac:picMkLst>
            <pc:docMk/>
            <pc:sldMk cId="2551728108" sldId="438"/>
            <ac:picMk id="3" creationId="{5A9F949A-F6EE-812B-A76E-CEA0DF4CBD0B}"/>
          </ac:picMkLst>
        </pc:picChg>
        <pc:picChg chg="del">
          <ac:chgData name="Alexander Sellapillai" userId="5a95c19abef8aa5e" providerId="LiveId" clId="{C0749EC8-D6EA-4945-B49E-818F8F4CA822}" dt="2025-08-04T18:02:50.251" v="551" actId="478"/>
          <ac:picMkLst>
            <pc:docMk/>
            <pc:sldMk cId="2551728108" sldId="438"/>
            <ac:picMk id="10" creationId="{AAFE2945-B3B9-922C-7548-1122009D4E41}"/>
          </ac:picMkLst>
        </pc:picChg>
      </pc:sldChg>
      <pc:sldChg chg="addSp delSp modSp add mod">
        <pc:chgData name="Alexander Sellapillai" userId="5a95c19abef8aa5e" providerId="LiveId" clId="{C0749EC8-D6EA-4945-B49E-818F8F4CA822}" dt="2025-08-04T19:19:57.021" v="1084"/>
        <pc:sldMkLst>
          <pc:docMk/>
          <pc:sldMk cId="4016446719" sldId="439"/>
        </pc:sldMkLst>
        <pc:spChg chg="del">
          <ac:chgData name="Alexander Sellapillai" userId="5a95c19abef8aa5e" providerId="LiveId" clId="{C0749EC8-D6EA-4945-B49E-818F8F4CA822}" dt="2025-08-04T19:00:24.234" v="1011" actId="478"/>
          <ac:spMkLst>
            <pc:docMk/>
            <pc:sldMk cId="4016446719" sldId="439"/>
            <ac:spMk id="5" creationId="{D4D6F48B-58C9-5784-0E4A-C2CBCE9502D3}"/>
          </ac:spMkLst>
        </pc:spChg>
        <pc:spChg chg="del">
          <ac:chgData name="Alexander Sellapillai" userId="5a95c19abef8aa5e" providerId="LiveId" clId="{C0749EC8-D6EA-4945-B49E-818F8F4CA822}" dt="2025-08-04T19:00:26.507" v="1013" actId="478"/>
          <ac:spMkLst>
            <pc:docMk/>
            <pc:sldMk cId="4016446719" sldId="439"/>
            <ac:spMk id="6" creationId="{50478687-FCF8-AE17-9F98-3D8E5AE28601}"/>
          </ac:spMkLst>
        </pc:spChg>
        <pc:spChg chg="mod">
          <ac:chgData name="Alexander Sellapillai" userId="5a95c19abef8aa5e" providerId="LiveId" clId="{C0749EC8-D6EA-4945-B49E-818F8F4CA822}" dt="2025-08-04T19:01:10.345" v="1027" actId="14100"/>
          <ac:spMkLst>
            <pc:docMk/>
            <pc:sldMk cId="4016446719" sldId="439"/>
            <ac:spMk id="7" creationId="{220B7F08-AEFE-3DA9-21E0-B130A6F86F3F}"/>
          </ac:spMkLst>
        </pc:spChg>
        <pc:spChg chg="mod">
          <ac:chgData name="Alexander Sellapillai" userId="5a95c19abef8aa5e" providerId="LiveId" clId="{C0749EC8-D6EA-4945-B49E-818F8F4CA822}" dt="2025-08-04T19:19:57.021" v="1084"/>
          <ac:spMkLst>
            <pc:docMk/>
            <pc:sldMk cId="4016446719" sldId="439"/>
            <ac:spMk id="20" creationId="{2ADD4B39-1B0E-E609-8B4F-CB5BA5F2D22A}"/>
          </ac:spMkLst>
        </pc:spChg>
        <pc:picChg chg="del">
          <ac:chgData name="Alexander Sellapillai" userId="5a95c19abef8aa5e" providerId="LiveId" clId="{C0749EC8-D6EA-4945-B49E-818F8F4CA822}" dt="2025-08-04T19:00:22.851" v="1010" actId="478"/>
          <ac:picMkLst>
            <pc:docMk/>
            <pc:sldMk cId="4016446719" sldId="439"/>
            <ac:picMk id="2" creationId="{2AD02919-7BA7-52D3-F4EB-229A59A4B32C}"/>
          </ac:picMkLst>
        </pc:picChg>
        <pc:picChg chg="del">
          <ac:chgData name="Alexander Sellapillai" userId="5a95c19abef8aa5e" providerId="LiveId" clId="{C0749EC8-D6EA-4945-B49E-818F8F4CA822}" dt="2025-08-04T19:00:24.739" v="1012" actId="478"/>
          <ac:picMkLst>
            <pc:docMk/>
            <pc:sldMk cId="4016446719" sldId="439"/>
            <ac:picMk id="3" creationId="{884FD0E9-CC29-DDC2-0514-FD526C84880C}"/>
          </ac:picMkLst>
        </pc:picChg>
        <pc:picChg chg="add mod">
          <ac:chgData name="Alexander Sellapillai" userId="5a95c19abef8aa5e" providerId="LiveId" clId="{C0749EC8-D6EA-4945-B49E-818F8F4CA822}" dt="2025-08-04T19:01:08.337" v="1026" actId="14100"/>
          <ac:picMkLst>
            <pc:docMk/>
            <pc:sldMk cId="4016446719" sldId="439"/>
            <ac:picMk id="4" creationId="{4C507E1E-C8D3-5565-14AC-D717CBF4EE35}"/>
          </ac:picMkLst>
        </pc:picChg>
      </pc:sldChg>
      <pc:sldChg chg="modSp add mod">
        <pc:chgData name="Alexander Sellapillai" userId="5a95c19abef8aa5e" providerId="LiveId" clId="{C0749EC8-D6EA-4945-B49E-818F8F4CA822}" dt="2025-08-04T19:19:49.389" v="1083" actId="207"/>
        <pc:sldMkLst>
          <pc:docMk/>
          <pc:sldMk cId="2982317039" sldId="440"/>
        </pc:sldMkLst>
        <pc:spChg chg="mod">
          <ac:chgData name="Alexander Sellapillai" userId="5a95c19abef8aa5e" providerId="LiveId" clId="{C0749EC8-D6EA-4945-B49E-818F8F4CA822}" dt="2025-08-04T19:17:56.340" v="1065" actId="1076"/>
          <ac:spMkLst>
            <pc:docMk/>
            <pc:sldMk cId="2982317039" sldId="440"/>
            <ac:spMk id="7" creationId="{4F87FF5B-E2A8-45B6-DCFC-0A90190C6A70}"/>
          </ac:spMkLst>
        </pc:spChg>
        <pc:spChg chg="mod">
          <ac:chgData name="Alexander Sellapillai" userId="5a95c19abef8aa5e" providerId="LiveId" clId="{C0749EC8-D6EA-4945-B49E-818F8F4CA822}" dt="2025-08-04T19:19:49.389" v="1083" actId="207"/>
          <ac:spMkLst>
            <pc:docMk/>
            <pc:sldMk cId="2982317039" sldId="440"/>
            <ac:spMk id="20" creationId="{2E4B9276-24F8-6FDE-DE5B-206B623B5753}"/>
          </ac:spMkLst>
        </pc:spChg>
      </pc:sldChg>
      <pc:sldChg chg="add del">
        <pc:chgData name="Alexander Sellapillai" userId="5a95c19abef8aa5e" providerId="LiveId" clId="{C0749EC8-D6EA-4945-B49E-818F8F4CA822}" dt="2025-08-04T19:00:35.274" v="1015"/>
        <pc:sldMkLst>
          <pc:docMk/>
          <pc:sldMk cId="3724144409" sldId="440"/>
        </pc:sldMkLst>
      </pc:sldChg>
      <pc:sldChg chg="modSp add mod">
        <pc:chgData name="Alexander Sellapillai" userId="5a95c19abef8aa5e" providerId="LiveId" clId="{C0749EC8-D6EA-4945-B49E-818F8F4CA822}" dt="2025-08-04T19:20:41.638" v="1124" actId="20577"/>
        <pc:sldMkLst>
          <pc:docMk/>
          <pc:sldMk cId="2570190746" sldId="441"/>
        </pc:sldMkLst>
        <pc:spChg chg="mod">
          <ac:chgData name="Alexander Sellapillai" userId="5a95c19abef8aa5e" providerId="LiveId" clId="{C0749EC8-D6EA-4945-B49E-818F8F4CA822}" dt="2025-08-04T19:20:41.638" v="1124" actId="20577"/>
          <ac:spMkLst>
            <pc:docMk/>
            <pc:sldMk cId="2570190746" sldId="441"/>
            <ac:spMk id="20" creationId="{C78A1829-8389-9A0B-173C-FA9B7B738A78}"/>
          </ac:spMkLst>
        </pc:spChg>
      </pc:sldChg>
    </pc:docChg>
  </pc:docChgLst>
  <pc:docChgLst>
    <pc:chgData name="Alexander Sellapillai" userId="5a95c19abef8aa5e" providerId="LiveId" clId="{EDF7ABD2-549E-4DE8-8CC6-7B7FFC1EAE96}"/>
    <pc:docChg chg="undo custSel addSld delSld modSld sldOrd addSection delSection">
      <pc:chgData name="Alexander Sellapillai" userId="5a95c19abef8aa5e" providerId="LiveId" clId="{EDF7ABD2-549E-4DE8-8CC6-7B7FFC1EAE96}" dt="2025-08-03T16:48:04.788" v="5025" actId="207"/>
      <pc:docMkLst>
        <pc:docMk/>
      </pc:docMkLst>
      <pc:sldChg chg="modSp mod">
        <pc:chgData name="Alexander Sellapillai" userId="5a95c19abef8aa5e" providerId="LiveId" clId="{EDF7ABD2-549E-4DE8-8CC6-7B7FFC1EAE96}" dt="2025-08-01T15:06:15.014" v="7" actId="20577"/>
        <pc:sldMkLst>
          <pc:docMk/>
          <pc:sldMk cId="1553522463" sldId="300"/>
        </pc:sldMkLst>
        <pc:spChg chg="mod">
          <ac:chgData name="Alexander Sellapillai" userId="5a95c19abef8aa5e" providerId="LiveId" clId="{EDF7ABD2-549E-4DE8-8CC6-7B7FFC1EAE96}" dt="2025-08-01T15:06:15.014" v="7" actId="20577"/>
          <ac:spMkLst>
            <pc:docMk/>
            <pc:sldMk cId="1553522463" sldId="300"/>
            <ac:spMk id="2" creationId="{00000000-0000-0000-0000-000000000000}"/>
          </ac:spMkLst>
        </pc:spChg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826627079" sldId="330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3811576594" sldId="354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4165286173" sldId="355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2728256729" sldId="356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2912608388" sldId="357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3623000303" sldId="358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3337451495" sldId="360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2329397079" sldId="361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2978606384" sldId="362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1087897873" sldId="363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3111579897" sldId="364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1187418522" sldId="365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259088712" sldId="366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1693009196" sldId="367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1858939049" sldId="368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3972283982" sldId="369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3399036060" sldId="370"/>
        </pc:sldMkLst>
      </pc:sldChg>
      <pc:sldChg chg="del">
        <pc:chgData name="Alexander Sellapillai" userId="5a95c19abef8aa5e" providerId="LiveId" clId="{EDF7ABD2-549E-4DE8-8CC6-7B7FFC1EAE96}" dt="2025-08-02T08:24:27.194" v="356" actId="47"/>
        <pc:sldMkLst>
          <pc:docMk/>
          <pc:sldMk cId="1406795747" sldId="371"/>
        </pc:sldMkLst>
      </pc:sldChg>
      <pc:sldChg chg="modSp mod">
        <pc:chgData name="Alexander Sellapillai" userId="5a95c19abef8aa5e" providerId="LiveId" clId="{EDF7ABD2-549E-4DE8-8CC6-7B7FFC1EAE96}" dt="2025-08-01T16:54:45.766" v="335" actId="1076"/>
        <pc:sldMkLst>
          <pc:docMk/>
          <pc:sldMk cId="1925512036" sldId="373"/>
        </pc:sldMkLst>
        <pc:spChg chg="mod">
          <ac:chgData name="Alexander Sellapillai" userId="5a95c19abef8aa5e" providerId="LiveId" clId="{EDF7ABD2-549E-4DE8-8CC6-7B7FFC1EAE96}" dt="2025-08-01T16:54:45.766" v="335" actId="1076"/>
          <ac:spMkLst>
            <pc:docMk/>
            <pc:sldMk cId="1925512036" sldId="373"/>
            <ac:spMk id="2" creationId="{00000000-0000-0000-0000-000000000000}"/>
          </ac:spMkLst>
        </pc:spChg>
      </pc:sldChg>
      <pc:sldChg chg="modSp mod">
        <pc:chgData name="Alexander Sellapillai" userId="5a95c19abef8aa5e" providerId="LiveId" clId="{EDF7ABD2-549E-4DE8-8CC6-7B7FFC1EAE96}" dt="2025-08-01T16:55:29.605" v="337" actId="20577"/>
        <pc:sldMkLst>
          <pc:docMk/>
          <pc:sldMk cId="415574533" sldId="374"/>
        </pc:sldMkLst>
        <pc:spChg chg="mod">
          <ac:chgData name="Alexander Sellapillai" userId="5a95c19abef8aa5e" providerId="LiveId" clId="{EDF7ABD2-549E-4DE8-8CC6-7B7FFC1EAE96}" dt="2025-08-01T16:55:29.605" v="337" actId="20577"/>
          <ac:spMkLst>
            <pc:docMk/>
            <pc:sldMk cId="415574533" sldId="374"/>
            <ac:spMk id="2" creationId="{00000000-0000-0000-0000-000000000000}"/>
          </ac:spMkLst>
        </pc:spChg>
      </pc:sldChg>
      <pc:sldChg chg="modSp mod">
        <pc:chgData name="Alexander Sellapillai" userId="5a95c19abef8aa5e" providerId="LiveId" clId="{EDF7ABD2-549E-4DE8-8CC6-7B7FFC1EAE96}" dt="2025-08-01T15:07:22.572" v="8" actId="1076"/>
        <pc:sldMkLst>
          <pc:docMk/>
          <pc:sldMk cId="3801502468" sldId="375"/>
        </pc:sldMkLst>
        <pc:picChg chg="mod">
          <ac:chgData name="Alexander Sellapillai" userId="5a95c19abef8aa5e" providerId="LiveId" clId="{EDF7ABD2-549E-4DE8-8CC6-7B7FFC1EAE96}" dt="2025-08-01T15:07:22.572" v="8" actId="1076"/>
          <ac:picMkLst>
            <pc:docMk/>
            <pc:sldMk cId="3801502468" sldId="375"/>
            <ac:picMk id="4" creationId="{00000000-0000-0000-0000-000000000000}"/>
          </ac:picMkLst>
        </pc:picChg>
      </pc:sldChg>
      <pc:sldChg chg="modSp mod">
        <pc:chgData name="Alexander Sellapillai" userId="5a95c19abef8aa5e" providerId="LiveId" clId="{EDF7ABD2-549E-4DE8-8CC6-7B7FFC1EAE96}" dt="2025-08-01T15:08:27.124" v="9" actId="1076"/>
        <pc:sldMkLst>
          <pc:docMk/>
          <pc:sldMk cId="3646035189" sldId="377"/>
        </pc:sldMkLst>
        <pc:spChg chg="mod">
          <ac:chgData name="Alexander Sellapillai" userId="5a95c19abef8aa5e" providerId="LiveId" clId="{EDF7ABD2-549E-4DE8-8CC6-7B7FFC1EAE96}" dt="2025-08-01T15:08:27.124" v="9" actId="1076"/>
          <ac:spMkLst>
            <pc:docMk/>
            <pc:sldMk cId="3646035189" sldId="377"/>
            <ac:spMk id="2" creationId="{00000000-0000-0000-0000-000000000000}"/>
          </ac:spMkLst>
        </pc:spChg>
      </pc:sldChg>
      <pc:sldChg chg="modSp mod">
        <pc:chgData name="Alexander Sellapillai" userId="5a95c19abef8aa5e" providerId="LiveId" clId="{EDF7ABD2-549E-4DE8-8CC6-7B7FFC1EAE96}" dt="2025-08-01T16:59:48.884" v="350" actId="1076"/>
        <pc:sldMkLst>
          <pc:docMk/>
          <pc:sldMk cId="2126556414" sldId="378"/>
        </pc:sldMkLst>
        <pc:spChg chg="mod">
          <ac:chgData name="Alexander Sellapillai" userId="5a95c19abef8aa5e" providerId="LiveId" clId="{EDF7ABD2-549E-4DE8-8CC6-7B7FFC1EAE96}" dt="2025-08-01T16:59:48.884" v="350" actId="1076"/>
          <ac:spMkLst>
            <pc:docMk/>
            <pc:sldMk cId="2126556414" sldId="378"/>
            <ac:spMk id="2" creationId="{00000000-0000-0000-0000-000000000000}"/>
          </ac:spMkLst>
        </pc:spChg>
        <pc:picChg chg="mod">
          <ac:chgData name="Alexander Sellapillai" userId="5a95c19abef8aa5e" providerId="LiveId" clId="{EDF7ABD2-549E-4DE8-8CC6-7B7FFC1EAE96}" dt="2025-08-01T16:59:44.197" v="349" actId="1076"/>
          <ac:picMkLst>
            <pc:docMk/>
            <pc:sldMk cId="2126556414" sldId="378"/>
            <ac:picMk id="5" creationId="{00000000-0000-0000-0000-000000000000}"/>
          </ac:picMkLst>
        </pc:picChg>
      </pc:sldChg>
      <pc:sldChg chg="modSp add mod">
        <pc:chgData name="Alexander Sellapillai" userId="5a95c19abef8aa5e" providerId="LiveId" clId="{EDF7ABD2-549E-4DE8-8CC6-7B7FFC1EAE96}" dt="2025-08-01T15:17:58.282" v="67" actId="1076"/>
        <pc:sldMkLst>
          <pc:docMk/>
          <pc:sldMk cId="657773075" sldId="379"/>
        </pc:sldMkLst>
        <pc:spChg chg="mod">
          <ac:chgData name="Alexander Sellapillai" userId="5a95c19abef8aa5e" providerId="LiveId" clId="{EDF7ABD2-549E-4DE8-8CC6-7B7FFC1EAE96}" dt="2025-08-01T15:17:54.787" v="66" actId="255"/>
          <ac:spMkLst>
            <pc:docMk/>
            <pc:sldMk cId="657773075" sldId="379"/>
            <ac:spMk id="2" creationId="{D0BE31AA-8B24-4EB3-C691-4670C405CBDE}"/>
          </ac:spMkLst>
        </pc:spChg>
        <pc:spChg chg="mod">
          <ac:chgData name="Alexander Sellapillai" userId="5a95c19abef8aa5e" providerId="LiveId" clId="{EDF7ABD2-549E-4DE8-8CC6-7B7FFC1EAE96}" dt="2025-08-01T15:14:47.284" v="11"/>
          <ac:spMkLst>
            <pc:docMk/>
            <pc:sldMk cId="657773075" sldId="379"/>
            <ac:spMk id="3" creationId="{9B9F892A-A6E2-1199-E063-367F747FA1C2}"/>
          </ac:spMkLst>
        </pc:spChg>
        <pc:picChg chg="mod">
          <ac:chgData name="Alexander Sellapillai" userId="5a95c19abef8aa5e" providerId="LiveId" clId="{EDF7ABD2-549E-4DE8-8CC6-7B7FFC1EAE96}" dt="2025-08-01T15:17:58.282" v="67" actId="1076"/>
          <ac:picMkLst>
            <pc:docMk/>
            <pc:sldMk cId="657773075" sldId="379"/>
            <ac:picMk id="5" creationId="{26EF1825-BD05-4679-1363-ED4F43F0DFF2}"/>
          </ac:picMkLst>
        </pc:picChg>
      </pc:sldChg>
      <pc:sldChg chg="modSp add mod">
        <pc:chgData name="Alexander Sellapillai" userId="5a95c19abef8aa5e" providerId="LiveId" clId="{EDF7ABD2-549E-4DE8-8CC6-7B7FFC1EAE96}" dt="2025-08-01T15:18:27.771" v="74" actId="1076"/>
        <pc:sldMkLst>
          <pc:docMk/>
          <pc:sldMk cId="408664464" sldId="380"/>
        </pc:sldMkLst>
        <pc:spChg chg="mod">
          <ac:chgData name="Alexander Sellapillai" userId="5a95c19abef8aa5e" providerId="LiveId" clId="{EDF7ABD2-549E-4DE8-8CC6-7B7FFC1EAE96}" dt="2025-08-01T15:18:27.771" v="74" actId="1076"/>
          <ac:spMkLst>
            <pc:docMk/>
            <pc:sldMk cId="408664464" sldId="380"/>
            <ac:spMk id="2" creationId="{FC6DA974-5011-8B4C-C5EB-0E65A73CFE33}"/>
          </ac:spMkLst>
        </pc:spChg>
        <pc:spChg chg="mod">
          <ac:chgData name="Alexander Sellapillai" userId="5a95c19abef8aa5e" providerId="LiveId" clId="{EDF7ABD2-549E-4DE8-8CC6-7B7FFC1EAE96}" dt="2025-08-01T15:17:23.634" v="59" actId="1076"/>
          <ac:spMkLst>
            <pc:docMk/>
            <pc:sldMk cId="408664464" sldId="380"/>
            <ac:spMk id="3" creationId="{3D7A1E6B-0D01-FD04-3F74-5C2C75AD7BBE}"/>
          </ac:spMkLst>
        </pc:spChg>
      </pc:sldChg>
      <pc:sldChg chg="addSp delSp modSp add mod">
        <pc:chgData name="Alexander Sellapillai" userId="5a95c19abef8aa5e" providerId="LiveId" clId="{EDF7ABD2-549E-4DE8-8CC6-7B7FFC1EAE96}" dt="2025-08-01T15:24:32.105" v="147" actId="1076"/>
        <pc:sldMkLst>
          <pc:docMk/>
          <pc:sldMk cId="3446251188" sldId="381"/>
        </pc:sldMkLst>
        <pc:spChg chg="mod">
          <ac:chgData name="Alexander Sellapillai" userId="5a95c19abef8aa5e" providerId="LiveId" clId="{EDF7ABD2-549E-4DE8-8CC6-7B7FFC1EAE96}" dt="2025-08-01T15:24:30.378" v="146" actId="1076"/>
          <ac:spMkLst>
            <pc:docMk/>
            <pc:sldMk cId="3446251188" sldId="381"/>
            <ac:spMk id="2" creationId="{A7B0C0F6-418A-5EEE-B442-2A80924F25FB}"/>
          </ac:spMkLst>
        </pc:spChg>
        <pc:spChg chg="mod">
          <ac:chgData name="Alexander Sellapillai" userId="5a95c19abef8aa5e" providerId="LiveId" clId="{EDF7ABD2-549E-4DE8-8CC6-7B7FFC1EAE96}" dt="2025-08-01T15:23:24.784" v="135" actId="1076"/>
          <ac:spMkLst>
            <pc:docMk/>
            <pc:sldMk cId="3446251188" sldId="381"/>
            <ac:spMk id="3" creationId="{6C6AEF1F-405D-0989-CD55-F1C9898FD56F}"/>
          </ac:spMkLst>
        </pc:spChg>
        <pc:picChg chg="add mod">
          <ac:chgData name="Alexander Sellapillai" userId="5a95c19abef8aa5e" providerId="LiveId" clId="{EDF7ABD2-549E-4DE8-8CC6-7B7FFC1EAE96}" dt="2025-08-01T15:24:32.105" v="147" actId="1076"/>
          <ac:picMkLst>
            <pc:docMk/>
            <pc:sldMk cId="3446251188" sldId="381"/>
            <ac:picMk id="1026" creationId="{9F151B8A-4AF4-FF41-B50A-68E71C885036}"/>
          </ac:picMkLst>
        </pc:picChg>
      </pc:sldChg>
      <pc:sldChg chg="addSp delSp modSp add mod">
        <pc:chgData name="Alexander Sellapillai" userId="5a95c19abef8aa5e" providerId="LiveId" clId="{EDF7ABD2-549E-4DE8-8CC6-7B7FFC1EAE96}" dt="2025-08-01T15:52:19.841" v="215" actId="1076"/>
        <pc:sldMkLst>
          <pc:docMk/>
          <pc:sldMk cId="1343096306" sldId="382"/>
        </pc:sldMkLst>
        <pc:spChg chg="mod">
          <ac:chgData name="Alexander Sellapillai" userId="5a95c19abef8aa5e" providerId="LiveId" clId="{EDF7ABD2-549E-4DE8-8CC6-7B7FFC1EAE96}" dt="2025-08-01T15:40:01.364" v="187" actId="1076"/>
          <ac:spMkLst>
            <pc:docMk/>
            <pc:sldMk cId="1343096306" sldId="382"/>
            <ac:spMk id="2" creationId="{8A5873B9-C416-F381-79AB-26442A3B2E99}"/>
          </ac:spMkLst>
        </pc:spChg>
        <pc:spChg chg="mod">
          <ac:chgData name="Alexander Sellapillai" userId="5a95c19abef8aa5e" providerId="LiveId" clId="{EDF7ABD2-549E-4DE8-8CC6-7B7FFC1EAE96}" dt="2025-08-01T15:39:06.789" v="179" actId="20577"/>
          <ac:spMkLst>
            <pc:docMk/>
            <pc:sldMk cId="1343096306" sldId="382"/>
            <ac:spMk id="3" creationId="{4448A9B1-5B18-3F5F-594A-ADD2D44BB231}"/>
          </ac:spMkLst>
        </pc:spChg>
        <pc:picChg chg="add mod">
          <ac:chgData name="Alexander Sellapillai" userId="5a95c19abef8aa5e" providerId="LiveId" clId="{EDF7ABD2-549E-4DE8-8CC6-7B7FFC1EAE96}" dt="2025-08-01T15:52:19.841" v="215" actId="1076"/>
          <ac:picMkLst>
            <pc:docMk/>
            <pc:sldMk cId="1343096306" sldId="382"/>
            <ac:picMk id="11" creationId="{4C58C720-27AC-8198-2917-D3DF840E0550}"/>
          </ac:picMkLst>
        </pc:picChg>
      </pc:sldChg>
      <pc:sldChg chg="addSp delSp modSp add mod">
        <pc:chgData name="Alexander Sellapillai" userId="5a95c19abef8aa5e" providerId="LiveId" clId="{EDF7ABD2-549E-4DE8-8CC6-7B7FFC1EAE96}" dt="2025-08-01T15:52:14.365" v="212" actId="1076"/>
        <pc:sldMkLst>
          <pc:docMk/>
          <pc:sldMk cId="3614516734" sldId="383"/>
        </pc:sldMkLst>
        <pc:spChg chg="mod">
          <ac:chgData name="Alexander Sellapillai" userId="5a95c19abef8aa5e" providerId="LiveId" clId="{EDF7ABD2-549E-4DE8-8CC6-7B7FFC1EAE96}" dt="2025-08-01T15:43:18.104" v="208" actId="5793"/>
          <ac:spMkLst>
            <pc:docMk/>
            <pc:sldMk cId="3614516734" sldId="383"/>
            <ac:spMk id="2" creationId="{3B7C681E-F981-D51A-4C26-E534A4DEE966}"/>
          </ac:spMkLst>
        </pc:spChg>
        <pc:picChg chg="add mod">
          <ac:chgData name="Alexander Sellapillai" userId="5a95c19abef8aa5e" providerId="LiveId" clId="{EDF7ABD2-549E-4DE8-8CC6-7B7FFC1EAE96}" dt="2025-08-01T15:52:14.365" v="212" actId="1076"/>
          <ac:picMkLst>
            <pc:docMk/>
            <pc:sldMk cId="3614516734" sldId="383"/>
            <ac:picMk id="5" creationId="{803951D7-4AF9-1F7C-1F11-5FB70F8D7418}"/>
          </ac:picMkLst>
        </pc:picChg>
      </pc:sldChg>
      <pc:sldChg chg="addSp delSp modSp add mod">
        <pc:chgData name="Alexander Sellapillai" userId="5a95c19abef8aa5e" providerId="LiveId" clId="{EDF7ABD2-549E-4DE8-8CC6-7B7FFC1EAE96}" dt="2025-08-01T16:02:23.745" v="331" actId="1076"/>
        <pc:sldMkLst>
          <pc:docMk/>
          <pc:sldMk cId="4091568544" sldId="384"/>
        </pc:sldMkLst>
        <pc:spChg chg="mod">
          <ac:chgData name="Alexander Sellapillai" userId="5a95c19abef8aa5e" providerId="LiveId" clId="{EDF7ABD2-549E-4DE8-8CC6-7B7FFC1EAE96}" dt="2025-08-01T16:02:15.356" v="328" actId="20577"/>
          <ac:spMkLst>
            <pc:docMk/>
            <pc:sldMk cId="4091568544" sldId="384"/>
            <ac:spMk id="2" creationId="{34D22963-36E7-74B7-1C40-EC4C4F68B035}"/>
          </ac:spMkLst>
        </pc:spChg>
        <pc:spChg chg="mod">
          <ac:chgData name="Alexander Sellapillai" userId="5a95c19abef8aa5e" providerId="LiveId" clId="{EDF7ABD2-549E-4DE8-8CC6-7B7FFC1EAE96}" dt="2025-08-01T16:02:00.326" v="323" actId="20577"/>
          <ac:spMkLst>
            <pc:docMk/>
            <pc:sldMk cId="4091568544" sldId="384"/>
            <ac:spMk id="3" creationId="{92F260B2-44B3-83DF-3201-2315FBBDBA60}"/>
          </ac:spMkLst>
        </pc:spChg>
        <pc:picChg chg="add mod">
          <ac:chgData name="Alexander Sellapillai" userId="5a95c19abef8aa5e" providerId="LiveId" clId="{EDF7ABD2-549E-4DE8-8CC6-7B7FFC1EAE96}" dt="2025-08-01T16:02:23.745" v="331" actId="1076"/>
          <ac:picMkLst>
            <pc:docMk/>
            <pc:sldMk cId="4091568544" sldId="384"/>
            <ac:picMk id="7" creationId="{AE204478-CFC8-CF8E-6A32-E39299CBD96C}"/>
          </ac:picMkLst>
        </pc:picChg>
      </pc:sldChg>
      <pc:sldChg chg="addSp delSp modSp add mod">
        <pc:chgData name="Alexander Sellapillai" userId="5a95c19abef8aa5e" providerId="LiveId" clId="{EDF7ABD2-549E-4DE8-8CC6-7B7FFC1EAE96}" dt="2025-08-02T08:23:17.360" v="355" actId="1076"/>
        <pc:sldMkLst>
          <pc:docMk/>
          <pc:sldMk cId="2610717444" sldId="385"/>
        </pc:sldMkLst>
        <pc:picChg chg="add mod">
          <ac:chgData name="Alexander Sellapillai" userId="5a95c19abef8aa5e" providerId="LiveId" clId="{EDF7ABD2-549E-4DE8-8CC6-7B7FFC1EAE96}" dt="2025-08-02T08:23:17.360" v="355" actId="1076"/>
          <ac:picMkLst>
            <pc:docMk/>
            <pc:sldMk cId="2610717444" sldId="385"/>
            <ac:picMk id="2050" creationId="{BE1C2230-F357-51EB-9C0C-D8529E27E936}"/>
          </ac:picMkLst>
        </pc:picChg>
      </pc:sldChg>
      <pc:sldChg chg="addSp delSp modSp add mod ord">
        <pc:chgData name="Alexander Sellapillai" userId="5a95c19abef8aa5e" providerId="LiveId" clId="{EDF7ABD2-549E-4DE8-8CC6-7B7FFC1EAE96}" dt="2025-08-02T16:03:33.455" v="1303" actId="207"/>
        <pc:sldMkLst>
          <pc:docMk/>
          <pc:sldMk cId="883525804" sldId="386"/>
        </pc:sldMkLst>
        <pc:spChg chg="add mod">
          <ac:chgData name="Alexander Sellapillai" userId="5a95c19abef8aa5e" providerId="LiveId" clId="{EDF7ABD2-549E-4DE8-8CC6-7B7FFC1EAE96}" dt="2025-08-02T16:03:33.455" v="1303" actId="207"/>
          <ac:spMkLst>
            <pc:docMk/>
            <pc:sldMk cId="883525804" sldId="386"/>
            <ac:spMk id="5" creationId="{98EF63C0-4539-8BFE-33B5-66A89D6AFBA5}"/>
          </ac:spMkLst>
        </pc:spChg>
        <pc:spChg chg="mod">
          <ac:chgData name="Alexander Sellapillai" userId="5a95c19abef8aa5e" providerId="LiveId" clId="{EDF7ABD2-549E-4DE8-8CC6-7B7FFC1EAE96}" dt="2025-08-02T14:33:52.945" v="1101" actId="20577"/>
          <ac:spMkLst>
            <pc:docMk/>
            <pc:sldMk cId="883525804" sldId="386"/>
            <ac:spMk id="20" creationId="{F58713F6-B918-7ED4-8622-3C06F807CF38}"/>
          </ac:spMkLst>
        </pc:spChg>
        <pc:picChg chg="add mod">
          <ac:chgData name="Alexander Sellapillai" userId="5a95c19abef8aa5e" providerId="LiveId" clId="{EDF7ABD2-549E-4DE8-8CC6-7B7FFC1EAE96}" dt="2025-08-02T15:57:03.743" v="1281" actId="1076"/>
          <ac:picMkLst>
            <pc:docMk/>
            <pc:sldMk cId="883525804" sldId="386"/>
            <ac:picMk id="13" creationId="{1B7146E0-7E9C-75AD-412B-78895ABC638B}"/>
          </ac:picMkLst>
        </pc:picChg>
      </pc:sldChg>
      <pc:sldChg chg="addSp delSp modSp add mod">
        <pc:chgData name="Alexander Sellapillai" userId="5a95c19abef8aa5e" providerId="LiveId" clId="{EDF7ABD2-549E-4DE8-8CC6-7B7FFC1EAE96}" dt="2025-08-03T07:29:07.367" v="2852"/>
        <pc:sldMkLst>
          <pc:docMk/>
          <pc:sldMk cId="139417248" sldId="387"/>
        </pc:sldMkLst>
        <pc:spChg chg="mod">
          <ac:chgData name="Alexander Sellapillai" userId="5a95c19abef8aa5e" providerId="LiveId" clId="{EDF7ABD2-549E-4DE8-8CC6-7B7FFC1EAE96}" dt="2025-08-03T07:28:10.225" v="2828" actId="1076"/>
          <ac:spMkLst>
            <pc:docMk/>
            <pc:sldMk cId="139417248" sldId="387"/>
            <ac:spMk id="5" creationId="{9B9A0C61-4574-BCAE-9222-0CC70445F152}"/>
          </ac:spMkLst>
        </pc:spChg>
        <pc:spChg chg="mod">
          <ac:chgData name="Alexander Sellapillai" userId="5a95c19abef8aa5e" providerId="LiveId" clId="{EDF7ABD2-549E-4DE8-8CC6-7B7FFC1EAE96}" dt="2025-08-03T07:28:31.298" v="2849" actId="20577"/>
          <ac:spMkLst>
            <pc:docMk/>
            <pc:sldMk cId="139417248" sldId="387"/>
            <ac:spMk id="20" creationId="{3E92D5EE-B876-3D40-5055-4D5D7EFB5109}"/>
          </ac:spMkLst>
        </pc:spChg>
        <pc:picChg chg="add del mod">
          <ac:chgData name="Alexander Sellapillai" userId="5a95c19abef8aa5e" providerId="LiveId" clId="{EDF7ABD2-549E-4DE8-8CC6-7B7FFC1EAE96}" dt="2025-08-03T07:29:06.903" v="2851" actId="478"/>
          <ac:picMkLst>
            <pc:docMk/>
            <pc:sldMk cId="139417248" sldId="387"/>
            <ac:picMk id="10" creationId="{4516ED87-18AF-78F4-1A43-EF8D0C93BF35}"/>
          </ac:picMkLst>
        </pc:picChg>
        <pc:picChg chg="add mod">
          <ac:chgData name="Alexander Sellapillai" userId="5a95c19abef8aa5e" providerId="LiveId" clId="{EDF7ABD2-549E-4DE8-8CC6-7B7FFC1EAE96}" dt="2025-08-03T07:29:07.367" v="2852"/>
          <ac:picMkLst>
            <pc:docMk/>
            <pc:sldMk cId="139417248" sldId="387"/>
            <ac:picMk id="11" creationId="{12A3FCB4-B654-68CF-35A2-F46C11A77AC6}"/>
          </ac:picMkLst>
        </pc:picChg>
      </pc:sldChg>
      <pc:sldChg chg="addSp delSp modSp add del mod">
        <pc:chgData name="Alexander Sellapillai" userId="5a95c19abef8aa5e" providerId="LiveId" clId="{EDF7ABD2-549E-4DE8-8CC6-7B7FFC1EAE96}" dt="2025-08-02T14:49:02.572" v="1257" actId="2696"/>
        <pc:sldMkLst>
          <pc:docMk/>
          <pc:sldMk cId="1041136249" sldId="388"/>
        </pc:sldMkLst>
      </pc:sldChg>
      <pc:sldChg chg="addSp delSp modSp add mod">
        <pc:chgData name="Alexander Sellapillai" userId="5a95c19abef8aa5e" providerId="LiveId" clId="{EDF7ABD2-549E-4DE8-8CC6-7B7FFC1EAE96}" dt="2025-08-03T07:09:55.300" v="1965" actId="20577"/>
        <pc:sldMkLst>
          <pc:docMk/>
          <pc:sldMk cId="1381045001" sldId="389"/>
        </pc:sldMkLst>
        <pc:spChg chg="mod">
          <ac:chgData name="Alexander Sellapillai" userId="5a95c19abef8aa5e" providerId="LiveId" clId="{EDF7ABD2-549E-4DE8-8CC6-7B7FFC1EAE96}" dt="2025-08-03T07:09:32.916" v="1933" actId="12"/>
          <ac:spMkLst>
            <pc:docMk/>
            <pc:sldMk cId="1381045001" sldId="389"/>
            <ac:spMk id="5" creationId="{ACC2AF85-6B1C-F801-5850-CBBF272414E3}"/>
          </ac:spMkLst>
        </pc:spChg>
        <pc:spChg chg="add">
          <ac:chgData name="Alexander Sellapillai" userId="5a95c19abef8aa5e" providerId="LiveId" clId="{EDF7ABD2-549E-4DE8-8CC6-7B7FFC1EAE96}" dt="2025-08-03T07:08:34.531" v="1877"/>
          <ac:spMkLst>
            <pc:docMk/>
            <pc:sldMk cId="1381045001" sldId="389"/>
            <ac:spMk id="19" creationId="{F9D4578C-C848-D43E-B4DC-381BFF2A8CEB}"/>
          </ac:spMkLst>
        </pc:spChg>
        <pc:spChg chg="mod">
          <ac:chgData name="Alexander Sellapillai" userId="5a95c19abef8aa5e" providerId="LiveId" clId="{EDF7ABD2-549E-4DE8-8CC6-7B7FFC1EAE96}" dt="2025-08-03T07:09:55.300" v="1965" actId="20577"/>
          <ac:spMkLst>
            <pc:docMk/>
            <pc:sldMk cId="1381045001" sldId="389"/>
            <ac:spMk id="20" creationId="{5ADACD39-CE13-F9D3-8DB8-A737D5614399}"/>
          </ac:spMkLst>
        </pc:spChg>
        <pc:picChg chg="add del mod">
          <ac:chgData name="Alexander Sellapillai" userId="5a95c19abef8aa5e" providerId="LiveId" clId="{EDF7ABD2-549E-4DE8-8CC6-7B7FFC1EAE96}" dt="2025-08-03T06:44:47.603" v="1464" actId="478"/>
          <ac:picMkLst>
            <pc:docMk/>
            <pc:sldMk cId="1381045001" sldId="389"/>
            <ac:picMk id="12" creationId="{59D679C2-0C11-18C2-4687-96F0045B99F8}"/>
          </ac:picMkLst>
        </pc:picChg>
        <pc:picChg chg="add del mod">
          <ac:chgData name="Alexander Sellapillai" userId="5a95c19abef8aa5e" providerId="LiveId" clId="{EDF7ABD2-549E-4DE8-8CC6-7B7FFC1EAE96}" dt="2025-08-03T06:48:46.973" v="1471" actId="478"/>
          <ac:picMkLst>
            <pc:docMk/>
            <pc:sldMk cId="1381045001" sldId="389"/>
            <ac:picMk id="14" creationId="{83D53CF2-1435-4F60-E123-33A43D18B693}"/>
          </ac:picMkLst>
        </pc:picChg>
        <pc:picChg chg="add del">
          <ac:chgData name="Alexander Sellapillai" userId="5a95c19abef8aa5e" providerId="LiveId" clId="{EDF7ABD2-549E-4DE8-8CC6-7B7FFC1EAE96}" dt="2025-08-03T06:52:23.188" v="1473" actId="22"/>
          <ac:picMkLst>
            <pc:docMk/>
            <pc:sldMk cId="1381045001" sldId="389"/>
            <ac:picMk id="16" creationId="{12C0C7FA-C815-1D46-2F17-544C33B51D3E}"/>
          </ac:picMkLst>
        </pc:picChg>
        <pc:picChg chg="add mod">
          <ac:chgData name="Alexander Sellapillai" userId="5a95c19abef8aa5e" providerId="LiveId" clId="{EDF7ABD2-549E-4DE8-8CC6-7B7FFC1EAE96}" dt="2025-08-03T06:52:53.435" v="1478" actId="1076"/>
          <ac:picMkLst>
            <pc:docMk/>
            <pc:sldMk cId="1381045001" sldId="389"/>
            <ac:picMk id="18" creationId="{631AF008-DE8D-56C0-DD32-8E898198E99C}"/>
          </ac:picMkLst>
        </pc:picChg>
      </pc:sldChg>
      <pc:sldChg chg="addSp delSp modSp add mod ord">
        <pc:chgData name="Alexander Sellapillai" userId="5a95c19abef8aa5e" providerId="LiveId" clId="{EDF7ABD2-549E-4DE8-8CC6-7B7FFC1EAE96}" dt="2025-08-03T08:01:22.575" v="3074" actId="14100"/>
        <pc:sldMkLst>
          <pc:docMk/>
          <pc:sldMk cId="2353437338" sldId="390"/>
        </pc:sldMkLst>
        <pc:picChg chg="add del mod">
          <ac:chgData name="Alexander Sellapillai" userId="5a95c19abef8aa5e" providerId="LiveId" clId="{EDF7ABD2-549E-4DE8-8CC6-7B7FFC1EAE96}" dt="2025-08-03T07:56:14.965" v="3069" actId="478"/>
          <ac:picMkLst>
            <pc:docMk/>
            <pc:sldMk cId="2353437338" sldId="390"/>
            <ac:picMk id="2" creationId="{AB874302-6858-F799-4A5B-38D90AAB0309}"/>
          </ac:picMkLst>
        </pc:picChg>
        <pc:picChg chg="mod">
          <ac:chgData name="Alexander Sellapillai" userId="5a95c19abef8aa5e" providerId="LiveId" clId="{EDF7ABD2-549E-4DE8-8CC6-7B7FFC1EAE96}" dt="2025-08-03T08:01:22.575" v="3074" actId="14100"/>
          <ac:picMkLst>
            <pc:docMk/>
            <pc:sldMk cId="2353437338" sldId="390"/>
            <ac:picMk id="14" creationId="{EAE1B38E-D728-511F-D75E-253CF7D736F1}"/>
          </ac:picMkLst>
        </pc:picChg>
      </pc:sldChg>
      <pc:sldChg chg="addSp delSp modSp add del mod">
        <pc:chgData name="Alexander Sellapillai" userId="5a95c19abef8aa5e" providerId="LiveId" clId="{EDF7ABD2-549E-4DE8-8CC6-7B7FFC1EAE96}" dt="2025-08-02T16:16:52.666" v="1394" actId="2696"/>
        <pc:sldMkLst>
          <pc:docMk/>
          <pc:sldMk cId="2899082790" sldId="390"/>
        </pc:sldMkLst>
      </pc:sldChg>
      <pc:sldChg chg="addSp delSp modSp add mod">
        <pc:chgData name="Alexander Sellapillai" userId="5a95c19abef8aa5e" providerId="LiveId" clId="{EDF7ABD2-549E-4DE8-8CC6-7B7FFC1EAE96}" dt="2025-08-03T07:16:37.598" v="1995" actId="20577"/>
        <pc:sldMkLst>
          <pc:docMk/>
          <pc:sldMk cId="3783661244" sldId="391"/>
        </pc:sldMkLst>
        <pc:spChg chg="mod">
          <ac:chgData name="Alexander Sellapillai" userId="5a95c19abef8aa5e" providerId="LiveId" clId="{EDF7ABD2-549E-4DE8-8CC6-7B7FFC1EAE96}" dt="2025-08-03T07:16:37.598" v="1995" actId="20577"/>
          <ac:spMkLst>
            <pc:docMk/>
            <pc:sldMk cId="3783661244" sldId="391"/>
            <ac:spMk id="5" creationId="{8E90DB11-1943-A1F0-7F75-267361B53BD9}"/>
          </ac:spMkLst>
        </pc:spChg>
        <pc:spChg chg="mod">
          <ac:chgData name="Alexander Sellapillai" userId="5a95c19abef8aa5e" providerId="LiveId" clId="{EDF7ABD2-549E-4DE8-8CC6-7B7FFC1EAE96}" dt="2025-08-03T07:16:25.131" v="1989" actId="313"/>
          <ac:spMkLst>
            <pc:docMk/>
            <pc:sldMk cId="3783661244" sldId="391"/>
            <ac:spMk id="20" creationId="{48FC8A21-9C76-9203-335B-627BFDD109DD}"/>
          </ac:spMkLst>
        </pc:spChg>
        <pc:picChg chg="add del mod">
          <ac:chgData name="Alexander Sellapillai" userId="5a95c19abef8aa5e" providerId="LiveId" clId="{EDF7ABD2-549E-4DE8-8CC6-7B7FFC1EAE96}" dt="2025-08-03T07:11:33.146" v="1981" actId="21"/>
          <ac:picMkLst>
            <pc:docMk/>
            <pc:sldMk cId="3783661244" sldId="391"/>
            <ac:picMk id="3" creationId="{D89C9C91-AE1E-9659-CE0D-B8AA44DA8878}"/>
          </ac:picMkLst>
        </pc:picChg>
      </pc:sldChg>
      <pc:sldChg chg="addSp delSp modSp add mod">
        <pc:chgData name="Alexander Sellapillai" userId="5a95c19abef8aa5e" providerId="LiveId" clId="{EDF7ABD2-549E-4DE8-8CC6-7B7FFC1EAE96}" dt="2025-08-03T07:18:26.261" v="2195" actId="1076"/>
        <pc:sldMkLst>
          <pc:docMk/>
          <pc:sldMk cId="360609798" sldId="392"/>
        </pc:sldMkLst>
        <pc:spChg chg="mod">
          <ac:chgData name="Alexander Sellapillai" userId="5a95c19abef8aa5e" providerId="LiveId" clId="{EDF7ABD2-549E-4DE8-8CC6-7B7FFC1EAE96}" dt="2025-08-03T07:17:38.178" v="2125" actId="14100"/>
          <ac:spMkLst>
            <pc:docMk/>
            <pc:sldMk cId="360609798" sldId="392"/>
            <ac:spMk id="5" creationId="{AA1143ED-1285-8434-F49B-F6CDD01A9B44}"/>
          </ac:spMkLst>
        </pc:spChg>
        <pc:spChg chg="mod">
          <ac:chgData name="Alexander Sellapillai" userId="5a95c19abef8aa5e" providerId="LiveId" clId="{EDF7ABD2-549E-4DE8-8CC6-7B7FFC1EAE96}" dt="2025-08-03T07:18:06.569" v="2192" actId="313"/>
          <ac:spMkLst>
            <pc:docMk/>
            <pc:sldMk cId="360609798" sldId="392"/>
            <ac:spMk id="20" creationId="{E1D397F5-CAFD-F66F-E596-47A7D11E15CE}"/>
          </ac:spMkLst>
        </pc:spChg>
        <pc:picChg chg="add del">
          <ac:chgData name="Alexander Sellapillai" userId="5a95c19abef8aa5e" providerId="LiveId" clId="{EDF7ABD2-549E-4DE8-8CC6-7B7FFC1EAE96}" dt="2025-08-03T07:15:59.624" v="1985" actId="22"/>
          <ac:picMkLst>
            <pc:docMk/>
            <pc:sldMk cId="360609798" sldId="392"/>
            <ac:picMk id="3" creationId="{68E507D7-3455-2AD8-55B7-701E9F264475}"/>
          </ac:picMkLst>
        </pc:picChg>
        <pc:picChg chg="add mod">
          <ac:chgData name="Alexander Sellapillai" userId="5a95c19abef8aa5e" providerId="LiveId" clId="{EDF7ABD2-549E-4DE8-8CC6-7B7FFC1EAE96}" dt="2025-08-03T07:18:26.261" v="2195" actId="1076"/>
          <ac:picMkLst>
            <pc:docMk/>
            <pc:sldMk cId="360609798" sldId="392"/>
            <ac:picMk id="6" creationId="{1C8C0B1A-E124-F166-3F28-A67D5E725F37}"/>
          </ac:picMkLst>
        </pc:picChg>
        <pc:picChg chg="del">
          <ac:chgData name="Alexander Sellapillai" userId="5a95c19abef8aa5e" providerId="LiveId" clId="{EDF7ABD2-549E-4DE8-8CC6-7B7FFC1EAE96}" dt="2025-08-03T07:15:57.752" v="1983" actId="478"/>
          <ac:picMkLst>
            <pc:docMk/>
            <pc:sldMk cId="360609798" sldId="392"/>
            <ac:picMk id="18" creationId="{558CB640-B9E5-679A-A76C-B73DB8EDBFFD}"/>
          </ac:picMkLst>
        </pc:picChg>
      </pc:sldChg>
      <pc:sldChg chg="modSp add mod">
        <pc:chgData name="Alexander Sellapillai" userId="5a95c19abef8aa5e" providerId="LiveId" clId="{EDF7ABD2-549E-4DE8-8CC6-7B7FFC1EAE96}" dt="2025-08-03T07:21:26.834" v="2467" actId="1076"/>
        <pc:sldMkLst>
          <pc:docMk/>
          <pc:sldMk cId="2601077214" sldId="393"/>
        </pc:sldMkLst>
        <pc:spChg chg="mod">
          <ac:chgData name="Alexander Sellapillai" userId="5a95c19abef8aa5e" providerId="LiveId" clId="{EDF7ABD2-549E-4DE8-8CC6-7B7FFC1EAE96}" dt="2025-08-03T07:21:26.834" v="2467" actId="1076"/>
          <ac:spMkLst>
            <pc:docMk/>
            <pc:sldMk cId="2601077214" sldId="393"/>
            <ac:spMk id="5" creationId="{832449EF-B767-A9EC-6F4F-FBDBFEEFA0BB}"/>
          </ac:spMkLst>
        </pc:spChg>
        <pc:spChg chg="mod">
          <ac:chgData name="Alexander Sellapillai" userId="5a95c19abef8aa5e" providerId="LiveId" clId="{EDF7ABD2-549E-4DE8-8CC6-7B7FFC1EAE96}" dt="2025-08-03T07:19:03.371" v="2208" actId="20577"/>
          <ac:spMkLst>
            <pc:docMk/>
            <pc:sldMk cId="2601077214" sldId="393"/>
            <ac:spMk id="20" creationId="{18CEAE54-FE7E-64C8-C99B-70C245CB10DF}"/>
          </ac:spMkLst>
        </pc:spChg>
      </pc:sldChg>
      <pc:sldChg chg="addSp delSp modSp add mod">
        <pc:chgData name="Alexander Sellapillai" userId="5a95c19abef8aa5e" providerId="LiveId" clId="{EDF7ABD2-549E-4DE8-8CC6-7B7FFC1EAE96}" dt="2025-08-03T07:27:26.452" v="2823" actId="20577"/>
        <pc:sldMkLst>
          <pc:docMk/>
          <pc:sldMk cId="2896104695" sldId="394"/>
        </pc:sldMkLst>
        <pc:spChg chg="mod">
          <ac:chgData name="Alexander Sellapillai" userId="5a95c19abef8aa5e" providerId="LiveId" clId="{EDF7ABD2-549E-4DE8-8CC6-7B7FFC1EAE96}" dt="2025-08-03T07:27:26.452" v="2823" actId="20577"/>
          <ac:spMkLst>
            <pc:docMk/>
            <pc:sldMk cId="2896104695" sldId="394"/>
            <ac:spMk id="5" creationId="{BBE20F49-3B68-15C3-01F9-8F6F11AD621C}"/>
          </ac:spMkLst>
        </pc:spChg>
        <pc:spChg chg="mod">
          <ac:chgData name="Alexander Sellapillai" userId="5a95c19abef8aa5e" providerId="LiveId" clId="{EDF7ABD2-549E-4DE8-8CC6-7B7FFC1EAE96}" dt="2025-08-03T07:23:37.199" v="2509" actId="313"/>
          <ac:spMkLst>
            <pc:docMk/>
            <pc:sldMk cId="2896104695" sldId="394"/>
            <ac:spMk id="20" creationId="{3879276A-F5DA-E499-3070-6344E965296B}"/>
          </ac:spMkLst>
        </pc:spChg>
        <pc:picChg chg="add del mod">
          <ac:chgData name="Alexander Sellapillai" userId="5a95c19abef8aa5e" providerId="LiveId" clId="{EDF7ABD2-549E-4DE8-8CC6-7B7FFC1EAE96}" dt="2025-08-03T07:25:08.346" v="2510" actId="478"/>
          <ac:picMkLst>
            <pc:docMk/>
            <pc:sldMk cId="2896104695" sldId="394"/>
            <ac:picMk id="3" creationId="{991AE1CE-0269-8132-0521-F9B95707F6EF}"/>
          </ac:picMkLst>
        </pc:picChg>
        <pc:picChg chg="del">
          <ac:chgData name="Alexander Sellapillai" userId="5a95c19abef8aa5e" providerId="LiveId" clId="{EDF7ABD2-549E-4DE8-8CC6-7B7FFC1EAE96}" dt="2025-08-03T07:23:26.809" v="2504" actId="478"/>
          <ac:picMkLst>
            <pc:docMk/>
            <pc:sldMk cId="2896104695" sldId="394"/>
            <ac:picMk id="6" creationId="{4D6D9793-5742-BF88-AF47-2E1FBEF9E6B9}"/>
          </ac:picMkLst>
        </pc:picChg>
        <pc:picChg chg="add mod">
          <ac:chgData name="Alexander Sellapillai" userId="5a95c19abef8aa5e" providerId="LiveId" clId="{EDF7ABD2-549E-4DE8-8CC6-7B7FFC1EAE96}" dt="2025-08-03T07:25:17.585" v="2514" actId="1076"/>
          <ac:picMkLst>
            <pc:docMk/>
            <pc:sldMk cId="2896104695" sldId="394"/>
            <ac:picMk id="7" creationId="{B67B6830-4EFB-CBB5-5475-4DA2765851A2}"/>
          </ac:picMkLst>
        </pc:picChg>
      </pc:sldChg>
      <pc:sldChg chg="addSp delSp modSp add mod">
        <pc:chgData name="Alexander Sellapillai" userId="5a95c19abef8aa5e" providerId="LiveId" clId="{EDF7ABD2-549E-4DE8-8CC6-7B7FFC1EAE96}" dt="2025-08-03T07:33:31.558" v="2918" actId="1076"/>
        <pc:sldMkLst>
          <pc:docMk/>
          <pc:sldMk cId="1641145711" sldId="395"/>
        </pc:sldMkLst>
        <pc:spChg chg="mod">
          <ac:chgData name="Alexander Sellapillai" userId="5a95c19abef8aa5e" providerId="LiveId" clId="{EDF7ABD2-549E-4DE8-8CC6-7B7FFC1EAE96}" dt="2025-08-03T07:30:31.888" v="2909" actId="207"/>
          <ac:spMkLst>
            <pc:docMk/>
            <pc:sldMk cId="1641145711" sldId="395"/>
            <ac:spMk id="5" creationId="{384C2881-AA2A-91B1-6B9B-03A796419F54}"/>
          </ac:spMkLst>
        </pc:spChg>
        <pc:spChg chg="mod">
          <ac:chgData name="Alexander Sellapillai" userId="5a95c19abef8aa5e" providerId="LiveId" clId="{EDF7ABD2-549E-4DE8-8CC6-7B7FFC1EAE96}" dt="2025-08-03T07:29:30.214" v="2880" actId="20577"/>
          <ac:spMkLst>
            <pc:docMk/>
            <pc:sldMk cId="1641145711" sldId="395"/>
            <ac:spMk id="20" creationId="{56C64BBD-C6A4-DF46-F514-710B517C2258}"/>
          </ac:spMkLst>
        </pc:spChg>
        <pc:picChg chg="add del mod">
          <ac:chgData name="Alexander Sellapillai" userId="5a95c19abef8aa5e" providerId="LiveId" clId="{EDF7ABD2-549E-4DE8-8CC6-7B7FFC1EAE96}" dt="2025-08-03T07:31:09.817" v="2912" actId="21"/>
          <ac:picMkLst>
            <pc:docMk/>
            <pc:sldMk cId="1641145711" sldId="395"/>
            <ac:picMk id="2" creationId="{44655A35-5AF0-9C01-2503-2E34A4763C7F}"/>
          </ac:picMkLst>
        </pc:picChg>
        <pc:picChg chg="add mod">
          <ac:chgData name="Alexander Sellapillai" userId="5a95c19abef8aa5e" providerId="LiveId" clId="{EDF7ABD2-549E-4DE8-8CC6-7B7FFC1EAE96}" dt="2025-08-03T07:33:31.558" v="2918" actId="1076"/>
          <ac:picMkLst>
            <pc:docMk/>
            <pc:sldMk cId="1641145711" sldId="395"/>
            <ac:picMk id="4" creationId="{A002FCA2-0BA2-DDD1-A147-5252B9760B6B}"/>
          </ac:picMkLst>
        </pc:picChg>
        <pc:picChg chg="del">
          <ac:chgData name="Alexander Sellapillai" userId="5a95c19abef8aa5e" providerId="LiveId" clId="{EDF7ABD2-549E-4DE8-8CC6-7B7FFC1EAE96}" dt="2025-08-03T07:29:19.732" v="2853" actId="478"/>
          <ac:picMkLst>
            <pc:docMk/>
            <pc:sldMk cId="1641145711" sldId="395"/>
            <ac:picMk id="10" creationId="{9C9C7DC1-5261-67B4-099C-D37145E30143}"/>
          </ac:picMkLst>
        </pc:picChg>
      </pc:sldChg>
      <pc:sldChg chg="addSp delSp modSp add mod">
        <pc:chgData name="Alexander Sellapillai" userId="5a95c19abef8aa5e" providerId="LiveId" clId="{EDF7ABD2-549E-4DE8-8CC6-7B7FFC1EAE96}" dt="2025-08-03T07:38:15.261" v="2971" actId="20577"/>
        <pc:sldMkLst>
          <pc:docMk/>
          <pc:sldMk cId="1970023924" sldId="396"/>
        </pc:sldMkLst>
        <pc:spChg chg="mod">
          <ac:chgData name="Alexander Sellapillai" userId="5a95c19abef8aa5e" providerId="LiveId" clId="{EDF7ABD2-549E-4DE8-8CC6-7B7FFC1EAE96}" dt="2025-08-03T07:38:15.261" v="2971" actId="20577"/>
          <ac:spMkLst>
            <pc:docMk/>
            <pc:sldMk cId="1970023924" sldId="396"/>
            <ac:spMk id="5" creationId="{63FA9BB7-155F-4060-4E63-89FBF1BDAE8F}"/>
          </ac:spMkLst>
        </pc:spChg>
        <pc:spChg chg="mod">
          <ac:chgData name="Alexander Sellapillai" userId="5a95c19abef8aa5e" providerId="LiveId" clId="{EDF7ABD2-549E-4DE8-8CC6-7B7FFC1EAE96}" dt="2025-08-03T07:37:39.831" v="2949" actId="20577"/>
          <ac:spMkLst>
            <pc:docMk/>
            <pc:sldMk cId="1970023924" sldId="396"/>
            <ac:spMk id="20" creationId="{231F0052-DD5B-B1B0-1AEE-E71BB5A556E9}"/>
          </ac:spMkLst>
        </pc:spChg>
        <pc:picChg chg="add mod">
          <ac:chgData name="Alexander Sellapillai" userId="5a95c19abef8aa5e" providerId="LiveId" clId="{EDF7ABD2-549E-4DE8-8CC6-7B7FFC1EAE96}" dt="2025-08-03T07:37:32.979" v="2935" actId="1076"/>
          <ac:picMkLst>
            <pc:docMk/>
            <pc:sldMk cId="1970023924" sldId="396"/>
            <ac:picMk id="3" creationId="{3BDE9644-A03E-DFB6-1127-4266B4F3C61D}"/>
          </ac:picMkLst>
        </pc:picChg>
        <pc:picChg chg="del mod">
          <ac:chgData name="Alexander Sellapillai" userId="5a95c19abef8aa5e" providerId="LiveId" clId="{EDF7ABD2-549E-4DE8-8CC6-7B7FFC1EAE96}" dt="2025-08-03T07:37:25.723" v="2932" actId="478"/>
          <ac:picMkLst>
            <pc:docMk/>
            <pc:sldMk cId="1970023924" sldId="396"/>
            <ac:picMk id="4" creationId="{D56E524E-9684-BAA7-F804-8FADBB90FF42}"/>
          </ac:picMkLst>
        </pc:picChg>
      </pc:sldChg>
      <pc:sldChg chg="addSp delSp modSp add mod">
        <pc:chgData name="Alexander Sellapillai" userId="5a95c19abef8aa5e" providerId="LiveId" clId="{EDF7ABD2-549E-4DE8-8CC6-7B7FFC1EAE96}" dt="2025-08-03T08:01:36.714" v="3080" actId="1076"/>
        <pc:sldMkLst>
          <pc:docMk/>
          <pc:sldMk cId="2559443181" sldId="397"/>
        </pc:sldMkLst>
        <pc:spChg chg="mod">
          <ac:chgData name="Alexander Sellapillai" userId="5a95c19abef8aa5e" providerId="LiveId" clId="{EDF7ABD2-549E-4DE8-8CC6-7B7FFC1EAE96}" dt="2025-08-03T07:50:06.756" v="3008" actId="1076"/>
          <ac:spMkLst>
            <pc:docMk/>
            <pc:sldMk cId="2559443181" sldId="397"/>
            <ac:spMk id="5" creationId="{4B4C4C55-44F2-DFA1-1E41-0B1AA0ECF2CE}"/>
          </ac:spMkLst>
        </pc:spChg>
        <pc:spChg chg="mod">
          <ac:chgData name="Alexander Sellapillai" userId="5a95c19abef8aa5e" providerId="LiveId" clId="{EDF7ABD2-549E-4DE8-8CC6-7B7FFC1EAE96}" dt="2025-08-03T07:39:48.170" v="2973"/>
          <ac:spMkLst>
            <pc:docMk/>
            <pc:sldMk cId="2559443181" sldId="397"/>
            <ac:spMk id="20" creationId="{0711F4A6-43A0-3080-F081-0BA1E4D031D5}"/>
          </ac:spMkLst>
        </pc:spChg>
        <pc:picChg chg="del">
          <ac:chgData name="Alexander Sellapillai" userId="5a95c19abef8aa5e" providerId="LiveId" clId="{EDF7ABD2-549E-4DE8-8CC6-7B7FFC1EAE96}" dt="2025-08-03T07:40:36.326" v="2982" actId="478"/>
          <ac:picMkLst>
            <pc:docMk/>
            <pc:sldMk cId="2559443181" sldId="397"/>
            <ac:picMk id="3" creationId="{2C61C12F-9D2C-7675-D8E1-F3A86C8AA32E}"/>
          </ac:picMkLst>
        </pc:picChg>
        <pc:picChg chg="add del mod">
          <ac:chgData name="Alexander Sellapillai" userId="5a95c19abef8aa5e" providerId="LiveId" clId="{EDF7ABD2-549E-4DE8-8CC6-7B7FFC1EAE96}" dt="2025-08-03T07:45:36.617" v="2988" actId="478"/>
          <ac:picMkLst>
            <pc:docMk/>
            <pc:sldMk cId="2559443181" sldId="397"/>
            <ac:picMk id="4" creationId="{539AEF05-BBDE-3FC9-553D-AEFAAA7660A7}"/>
          </ac:picMkLst>
        </pc:picChg>
        <pc:picChg chg="add del mod">
          <ac:chgData name="Alexander Sellapillai" userId="5a95c19abef8aa5e" providerId="LiveId" clId="{EDF7ABD2-549E-4DE8-8CC6-7B7FFC1EAE96}" dt="2025-08-03T07:49:33.941" v="2998" actId="478"/>
          <ac:picMkLst>
            <pc:docMk/>
            <pc:sldMk cId="2559443181" sldId="397"/>
            <ac:picMk id="7" creationId="{0AE5C638-AC6B-6252-AB9C-4F2AB24450BF}"/>
          </ac:picMkLst>
        </pc:picChg>
        <pc:picChg chg="add del mod">
          <ac:chgData name="Alexander Sellapillai" userId="5a95c19abef8aa5e" providerId="LiveId" clId="{EDF7ABD2-549E-4DE8-8CC6-7B7FFC1EAE96}" dt="2025-08-03T07:49:40.827" v="3002" actId="478"/>
          <ac:picMkLst>
            <pc:docMk/>
            <pc:sldMk cId="2559443181" sldId="397"/>
            <ac:picMk id="9" creationId="{DF79DAD2-82E3-E078-AAE6-C8A155FDFF1B}"/>
          </ac:picMkLst>
        </pc:picChg>
        <pc:picChg chg="add del mod">
          <ac:chgData name="Alexander Sellapillai" userId="5a95c19abef8aa5e" providerId="LiveId" clId="{EDF7ABD2-549E-4DE8-8CC6-7B7FFC1EAE96}" dt="2025-08-03T07:52:06.117" v="3009" actId="478"/>
          <ac:picMkLst>
            <pc:docMk/>
            <pc:sldMk cId="2559443181" sldId="397"/>
            <ac:picMk id="11" creationId="{2CEF157E-87C1-121A-19A9-94079C0DF974}"/>
          </ac:picMkLst>
        </pc:picChg>
        <pc:picChg chg="add del mod">
          <ac:chgData name="Alexander Sellapillai" userId="5a95c19abef8aa5e" providerId="LiveId" clId="{EDF7ABD2-549E-4DE8-8CC6-7B7FFC1EAE96}" dt="2025-08-03T07:55:23.484" v="3067" actId="21"/>
          <ac:picMkLst>
            <pc:docMk/>
            <pc:sldMk cId="2559443181" sldId="397"/>
            <ac:picMk id="12" creationId="{43CA3206-015C-8733-50FB-799305D61743}"/>
          </ac:picMkLst>
        </pc:picChg>
        <pc:picChg chg="add del mod">
          <ac:chgData name="Alexander Sellapillai" userId="5a95c19abef8aa5e" providerId="LiveId" clId="{EDF7ABD2-549E-4DE8-8CC6-7B7FFC1EAE96}" dt="2025-08-03T07:55:21.906" v="3066" actId="478"/>
          <ac:picMkLst>
            <pc:docMk/>
            <pc:sldMk cId="2559443181" sldId="397"/>
            <ac:picMk id="14" creationId="{290B102B-C006-8A92-13DB-6E8FC6A36EB4}"/>
          </ac:picMkLst>
        </pc:picChg>
        <pc:picChg chg="add del mod">
          <ac:chgData name="Alexander Sellapillai" userId="5a95c19abef8aa5e" providerId="LiveId" clId="{EDF7ABD2-549E-4DE8-8CC6-7B7FFC1EAE96}" dt="2025-08-03T07:55:09.427" v="3057" actId="22"/>
          <ac:picMkLst>
            <pc:docMk/>
            <pc:sldMk cId="2559443181" sldId="397"/>
            <ac:picMk id="16" creationId="{55E05CBB-A7A2-D129-58E0-716975A2A16E}"/>
          </ac:picMkLst>
        </pc:picChg>
        <pc:picChg chg="add del mod">
          <ac:chgData name="Alexander Sellapillai" userId="5a95c19abef8aa5e" providerId="LiveId" clId="{EDF7ABD2-549E-4DE8-8CC6-7B7FFC1EAE96}" dt="2025-08-03T07:55:06.293" v="3048" actId="22"/>
          <ac:picMkLst>
            <pc:docMk/>
            <pc:sldMk cId="2559443181" sldId="397"/>
            <ac:picMk id="18" creationId="{25393C9C-8A70-D6B6-A2C1-06431C4B4DA1}"/>
          </ac:picMkLst>
        </pc:picChg>
        <pc:picChg chg="add mod">
          <ac:chgData name="Alexander Sellapillai" userId="5a95c19abef8aa5e" providerId="LiveId" clId="{EDF7ABD2-549E-4DE8-8CC6-7B7FFC1EAE96}" dt="2025-08-03T08:01:36.714" v="3080" actId="1076"/>
          <ac:picMkLst>
            <pc:docMk/>
            <pc:sldMk cId="2559443181" sldId="397"/>
            <ac:picMk id="21" creationId="{43AE248B-05DB-7426-EDBA-0D14DF5B8019}"/>
          </ac:picMkLst>
        </pc:picChg>
      </pc:sldChg>
      <pc:sldChg chg="addSp delSp modSp add mod">
        <pc:chgData name="Alexander Sellapillai" userId="5a95c19abef8aa5e" providerId="LiveId" clId="{EDF7ABD2-549E-4DE8-8CC6-7B7FFC1EAE96}" dt="2025-08-03T11:27:16.408" v="3822" actId="6549"/>
        <pc:sldMkLst>
          <pc:docMk/>
          <pc:sldMk cId="2190544602" sldId="398"/>
        </pc:sldMkLst>
        <pc:spChg chg="mod">
          <ac:chgData name="Alexander Sellapillai" userId="5a95c19abef8aa5e" providerId="LiveId" clId="{EDF7ABD2-549E-4DE8-8CC6-7B7FFC1EAE96}" dt="2025-08-03T10:45:12.281" v="3403" actId="20577"/>
          <ac:spMkLst>
            <pc:docMk/>
            <pc:sldMk cId="2190544602" sldId="398"/>
            <ac:spMk id="5" creationId="{1B7CB2EA-83A8-F636-E0B1-CECE9111B7F8}"/>
          </ac:spMkLst>
        </pc:spChg>
        <pc:spChg chg="mod">
          <ac:chgData name="Alexander Sellapillai" userId="5a95c19abef8aa5e" providerId="LiveId" clId="{EDF7ABD2-549E-4DE8-8CC6-7B7FFC1EAE96}" dt="2025-08-03T11:27:16.408" v="3822" actId="6549"/>
          <ac:spMkLst>
            <pc:docMk/>
            <pc:sldMk cId="2190544602" sldId="398"/>
            <ac:spMk id="20" creationId="{42862CFB-CC21-0634-54CF-F0A7E51B752B}"/>
          </ac:spMkLst>
        </pc:spChg>
        <pc:picChg chg="add del mod">
          <ac:chgData name="Alexander Sellapillai" userId="5a95c19abef8aa5e" providerId="LiveId" clId="{EDF7ABD2-549E-4DE8-8CC6-7B7FFC1EAE96}" dt="2025-08-03T10:39:50.636" v="3319" actId="478"/>
          <ac:picMkLst>
            <pc:docMk/>
            <pc:sldMk cId="2190544602" sldId="398"/>
            <ac:picMk id="3" creationId="{1A7367D3-630B-654A-DB39-626913EF8433}"/>
          </ac:picMkLst>
        </pc:picChg>
        <pc:picChg chg="add mod">
          <ac:chgData name="Alexander Sellapillai" userId="5a95c19abef8aa5e" providerId="LiveId" clId="{EDF7ABD2-549E-4DE8-8CC6-7B7FFC1EAE96}" dt="2025-08-03T10:39:57.429" v="3322" actId="1076"/>
          <ac:picMkLst>
            <pc:docMk/>
            <pc:sldMk cId="2190544602" sldId="398"/>
            <ac:picMk id="4" creationId="{6D569E3D-85E1-DE18-62D0-C2CAA453D004}"/>
          </ac:picMkLst>
        </pc:picChg>
        <pc:picChg chg="del">
          <ac:chgData name="Alexander Sellapillai" userId="5a95c19abef8aa5e" providerId="LiveId" clId="{EDF7ABD2-549E-4DE8-8CC6-7B7FFC1EAE96}" dt="2025-08-03T08:38:31.545" v="3082" actId="478"/>
          <ac:picMkLst>
            <pc:docMk/>
            <pc:sldMk cId="2190544602" sldId="398"/>
            <ac:picMk id="21" creationId="{962A48D4-53B3-4EE8-02C7-048BDF5D1DD9}"/>
          </ac:picMkLst>
        </pc:picChg>
      </pc:sldChg>
      <pc:sldChg chg="modSp add mod">
        <pc:chgData name="Alexander Sellapillai" userId="5a95c19abef8aa5e" providerId="LiveId" clId="{EDF7ABD2-549E-4DE8-8CC6-7B7FFC1EAE96}" dt="2025-08-03T11:27:39.599" v="3827" actId="20577"/>
        <pc:sldMkLst>
          <pc:docMk/>
          <pc:sldMk cId="2164169798" sldId="399"/>
        </pc:sldMkLst>
        <pc:spChg chg="mod">
          <ac:chgData name="Alexander Sellapillai" userId="5a95c19abef8aa5e" providerId="LiveId" clId="{EDF7ABD2-549E-4DE8-8CC6-7B7FFC1EAE96}" dt="2025-08-03T11:27:39.599" v="3827" actId="20577"/>
          <ac:spMkLst>
            <pc:docMk/>
            <pc:sldMk cId="2164169798" sldId="399"/>
            <ac:spMk id="20" creationId="{E637ADCA-4B8F-24AD-D2D2-16D208F88555}"/>
          </ac:spMkLst>
        </pc:spChg>
      </pc:sldChg>
      <pc:sldChg chg="addSp delSp modSp add del mod">
        <pc:chgData name="Alexander Sellapillai" userId="5a95c19abef8aa5e" providerId="LiveId" clId="{EDF7ABD2-549E-4DE8-8CC6-7B7FFC1EAE96}" dt="2025-08-03T10:41:45.066" v="3382" actId="2696"/>
        <pc:sldMkLst>
          <pc:docMk/>
          <pc:sldMk cId="2221855175" sldId="400"/>
        </pc:sldMkLst>
        <pc:spChg chg="mod">
          <ac:chgData name="Alexander Sellapillai" userId="5a95c19abef8aa5e" providerId="LiveId" clId="{EDF7ABD2-549E-4DE8-8CC6-7B7FFC1EAE96}" dt="2025-08-03T08:48:28.330" v="3256" actId="207"/>
          <ac:spMkLst>
            <pc:docMk/>
            <pc:sldMk cId="2221855175" sldId="400"/>
            <ac:spMk id="5" creationId="{4150954D-75BF-F20B-77EC-627754DC7362}"/>
          </ac:spMkLst>
        </pc:spChg>
        <pc:spChg chg="mod">
          <ac:chgData name="Alexander Sellapillai" userId="5a95c19abef8aa5e" providerId="LiveId" clId="{EDF7ABD2-549E-4DE8-8CC6-7B7FFC1EAE96}" dt="2025-08-03T08:53:51.221" v="3302" actId="20577"/>
          <ac:spMkLst>
            <pc:docMk/>
            <pc:sldMk cId="2221855175" sldId="400"/>
            <ac:spMk id="20" creationId="{C1739E72-69F1-5D68-B41B-9DCDE476043C}"/>
          </ac:spMkLst>
        </pc:spChg>
        <pc:picChg chg="del">
          <ac:chgData name="Alexander Sellapillai" userId="5a95c19abef8aa5e" providerId="LiveId" clId="{EDF7ABD2-549E-4DE8-8CC6-7B7FFC1EAE96}" dt="2025-08-03T08:42:41.402" v="3164" actId="478"/>
          <ac:picMkLst>
            <pc:docMk/>
            <pc:sldMk cId="2221855175" sldId="400"/>
            <ac:picMk id="3" creationId="{B44CB654-C119-F482-8B48-E569913331B0}"/>
          </ac:picMkLst>
        </pc:picChg>
        <pc:picChg chg="add mod">
          <ac:chgData name="Alexander Sellapillai" userId="5a95c19abef8aa5e" providerId="LiveId" clId="{EDF7ABD2-549E-4DE8-8CC6-7B7FFC1EAE96}" dt="2025-08-03T08:52:08.153" v="3269" actId="1076"/>
          <ac:picMkLst>
            <pc:docMk/>
            <pc:sldMk cId="2221855175" sldId="400"/>
            <ac:picMk id="4" creationId="{158EC621-50C9-FBAE-D495-4357AA608B1F}"/>
          </ac:picMkLst>
        </pc:picChg>
      </pc:sldChg>
      <pc:sldChg chg="addSp modSp add mod ord">
        <pc:chgData name="Alexander Sellapillai" userId="5a95c19abef8aa5e" providerId="LiveId" clId="{EDF7ABD2-549E-4DE8-8CC6-7B7FFC1EAE96}" dt="2025-08-03T11:27:24.646" v="3824" actId="20577"/>
        <pc:sldMkLst>
          <pc:docMk/>
          <pc:sldMk cId="568087477" sldId="401"/>
        </pc:sldMkLst>
        <pc:spChg chg="mod">
          <ac:chgData name="Alexander Sellapillai" userId="5a95c19abef8aa5e" providerId="LiveId" clId="{EDF7ABD2-549E-4DE8-8CC6-7B7FFC1EAE96}" dt="2025-08-03T10:49:14.295" v="3553" actId="14100"/>
          <ac:spMkLst>
            <pc:docMk/>
            <pc:sldMk cId="568087477" sldId="401"/>
            <ac:spMk id="5" creationId="{926A8DE2-9997-10F3-1823-F23AF9910EF7}"/>
          </ac:spMkLst>
        </pc:spChg>
        <pc:spChg chg="mod">
          <ac:chgData name="Alexander Sellapillai" userId="5a95c19abef8aa5e" providerId="LiveId" clId="{EDF7ABD2-549E-4DE8-8CC6-7B7FFC1EAE96}" dt="2025-08-03T11:27:24.646" v="3824" actId="20577"/>
          <ac:spMkLst>
            <pc:docMk/>
            <pc:sldMk cId="568087477" sldId="401"/>
            <ac:spMk id="20" creationId="{7908C8ED-FF77-508C-FA58-9A689AA1E2F0}"/>
          </ac:spMkLst>
        </pc:spChg>
        <pc:picChg chg="add mod">
          <ac:chgData name="Alexander Sellapillai" userId="5a95c19abef8aa5e" providerId="LiveId" clId="{EDF7ABD2-549E-4DE8-8CC6-7B7FFC1EAE96}" dt="2025-08-03T10:46:12.594" v="3404" actId="1076"/>
          <ac:picMkLst>
            <pc:docMk/>
            <pc:sldMk cId="568087477" sldId="401"/>
            <ac:picMk id="3" creationId="{98F7622E-A201-5894-A458-C011E41A8592}"/>
          </ac:picMkLst>
        </pc:picChg>
        <pc:picChg chg="add mod">
          <ac:chgData name="Alexander Sellapillai" userId="5a95c19abef8aa5e" providerId="LiveId" clId="{EDF7ABD2-549E-4DE8-8CC6-7B7FFC1EAE96}" dt="2025-08-03T10:46:14.295" v="3405" actId="1076"/>
          <ac:picMkLst>
            <pc:docMk/>
            <pc:sldMk cId="568087477" sldId="401"/>
            <ac:picMk id="4" creationId="{0CB9F3D5-5056-85AC-F69E-472E78369A34}"/>
          </ac:picMkLst>
        </pc:picChg>
      </pc:sldChg>
      <pc:sldChg chg="addSp delSp modSp add mod">
        <pc:chgData name="Alexander Sellapillai" userId="5a95c19abef8aa5e" providerId="LiveId" clId="{EDF7ABD2-549E-4DE8-8CC6-7B7FFC1EAE96}" dt="2025-08-03T11:27:53.420" v="3828" actId="20577"/>
        <pc:sldMkLst>
          <pc:docMk/>
          <pc:sldMk cId="4151912885" sldId="402"/>
        </pc:sldMkLst>
        <pc:spChg chg="mod">
          <ac:chgData name="Alexander Sellapillai" userId="5a95c19abef8aa5e" providerId="LiveId" clId="{EDF7ABD2-549E-4DE8-8CC6-7B7FFC1EAE96}" dt="2025-08-03T08:54:47.083" v="3310" actId="20577"/>
          <ac:spMkLst>
            <pc:docMk/>
            <pc:sldMk cId="4151912885" sldId="402"/>
            <ac:spMk id="5" creationId="{32A96741-7947-B82A-DC41-133ACE2C7828}"/>
          </ac:spMkLst>
        </pc:spChg>
        <pc:spChg chg="mod">
          <ac:chgData name="Alexander Sellapillai" userId="5a95c19abef8aa5e" providerId="LiveId" clId="{EDF7ABD2-549E-4DE8-8CC6-7B7FFC1EAE96}" dt="2025-08-03T11:27:53.420" v="3828" actId="20577"/>
          <ac:spMkLst>
            <pc:docMk/>
            <pc:sldMk cId="4151912885" sldId="402"/>
            <ac:spMk id="20" creationId="{DB4BE8A0-3E17-A54E-12C7-174187698F96}"/>
          </ac:spMkLst>
        </pc:spChg>
        <pc:picChg chg="del">
          <ac:chgData name="Alexander Sellapillai" userId="5a95c19abef8aa5e" providerId="LiveId" clId="{EDF7ABD2-549E-4DE8-8CC6-7B7FFC1EAE96}" dt="2025-08-03T08:55:49.585" v="3311" actId="478"/>
          <ac:picMkLst>
            <pc:docMk/>
            <pc:sldMk cId="4151912885" sldId="402"/>
            <ac:picMk id="3" creationId="{DD7A4CD5-9F42-256A-DB7C-6F589FC2AA6F}"/>
          </ac:picMkLst>
        </pc:picChg>
        <pc:picChg chg="add mod">
          <ac:chgData name="Alexander Sellapillai" userId="5a95c19abef8aa5e" providerId="LiveId" clId="{EDF7ABD2-549E-4DE8-8CC6-7B7FFC1EAE96}" dt="2025-08-03T08:55:58.643" v="3315" actId="1076"/>
          <ac:picMkLst>
            <pc:docMk/>
            <pc:sldMk cId="4151912885" sldId="402"/>
            <ac:picMk id="4" creationId="{7AA0CF24-8A20-5867-4866-45C37E08CC5A}"/>
          </ac:picMkLst>
        </pc:picChg>
      </pc:sldChg>
      <pc:sldChg chg="add">
        <pc:chgData name="Alexander Sellapillai" userId="5a95c19abef8aa5e" providerId="LiveId" clId="{EDF7ABD2-549E-4DE8-8CC6-7B7FFC1EAE96}" dt="2025-08-03T09:50:28.714" v="3316" actId="2890"/>
        <pc:sldMkLst>
          <pc:docMk/>
          <pc:sldMk cId="544343508" sldId="403"/>
        </pc:sldMkLst>
      </pc:sldChg>
      <pc:sldChg chg="modSp add mod ord">
        <pc:chgData name="Alexander Sellapillai" userId="5a95c19abef8aa5e" providerId="LiveId" clId="{EDF7ABD2-549E-4DE8-8CC6-7B7FFC1EAE96}" dt="2025-08-03T11:27:30.772" v="3825" actId="20577"/>
        <pc:sldMkLst>
          <pc:docMk/>
          <pc:sldMk cId="3194241239" sldId="404"/>
        </pc:sldMkLst>
        <pc:spChg chg="mod">
          <ac:chgData name="Alexander Sellapillai" userId="5a95c19abef8aa5e" providerId="LiveId" clId="{EDF7ABD2-549E-4DE8-8CC6-7B7FFC1EAE96}" dt="2025-08-03T11:27:30.772" v="3825" actId="20577"/>
          <ac:spMkLst>
            <pc:docMk/>
            <pc:sldMk cId="3194241239" sldId="404"/>
            <ac:spMk id="20" creationId="{AAD84449-9DDE-02D0-5810-2F9F2B2C054D}"/>
          </ac:spMkLst>
        </pc:spChg>
      </pc:sldChg>
      <pc:sldChg chg="modSp add mod ord">
        <pc:chgData name="Alexander Sellapillai" userId="5a95c19abef8aa5e" providerId="LiveId" clId="{EDF7ABD2-549E-4DE8-8CC6-7B7FFC1EAE96}" dt="2025-08-03T11:27:20.448" v="3823" actId="20577"/>
        <pc:sldMkLst>
          <pc:docMk/>
          <pc:sldMk cId="1427978087" sldId="405"/>
        </pc:sldMkLst>
        <pc:spChg chg="mod">
          <ac:chgData name="Alexander Sellapillai" userId="5a95c19abef8aa5e" providerId="LiveId" clId="{EDF7ABD2-549E-4DE8-8CC6-7B7FFC1EAE96}" dt="2025-08-03T11:27:20.448" v="3823" actId="20577"/>
          <ac:spMkLst>
            <pc:docMk/>
            <pc:sldMk cId="1427978087" sldId="405"/>
            <ac:spMk id="20" creationId="{27AE91F6-53BE-9A67-FB78-51835EB51FBA}"/>
          </ac:spMkLst>
        </pc:spChg>
      </pc:sldChg>
      <pc:sldChg chg="addSp delSp modSp add mod">
        <pc:chgData name="Alexander Sellapillai" userId="5a95c19abef8aa5e" providerId="LiveId" clId="{EDF7ABD2-549E-4DE8-8CC6-7B7FFC1EAE96}" dt="2025-08-03T11:36:59.127" v="4004" actId="1076"/>
        <pc:sldMkLst>
          <pc:docMk/>
          <pc:sldMk cId="2844289042" sldId="406"/>
        </pc:sldMkLst>
        <pc:spChg chg="mod">
          <ac:chgData name="Alexander Sellapillai" userId="5a95c19abef8aa5e" providerId="LiveId" clId="{EDF7ABD2-549E-4DE8-8CC6-7B7FFC1EAE96}" dt="2025-08-03T11:36:59.127" v="4004" actId="1076"/>
          <ac:spMkLst>
            <pc:docMk/>
            <pc:sldMk cId="2844289042" sldId="406"/>
            <ac:spMk id="5" creationId="{F80CE462-9452-BC93-C457-7F9D23385B6F}"/>
          </ac:spMkLst>
        </pc:spChg>
        <pc:spChg chg="mod">
          <ac:chgData name="Alexander Sellapillai" userId="5a95c19abef8aa5e" providerId="LiveId" clId="{EDF7ABD2-549E-4DE8-8CC6-7B7FFC1EAE96}" dt="2025-08-03T11:27:35.091" v="3826" actId="20577"/>
          <ac:spMkLst>
            <pc:docMk/>
            <pc:sldMk cId="2844289042" sldId="406"/>
            <ac:spMk id="20" creationId="{F986F9C3-1583-15CF-E3FE-73CE3FB7A8CF}"/>
          </ac:spMkLst>
        </pc:spChg>
        <pc:picChg chg="add mod">
          <ac:chgData name="Alexander Sellapillai" userId="5a95c19abef8aa5e" providerId="LiveId" clId="{EDF7ABD2-549E-4DE8-8CC6-7B7FFC1EAE96}" dt="2025-08-03T10:50:39.929" v="3556"/>
          <ac:picMkLst>
            <pc:docMk/>
            <pc:sldMk cId="2844289042" sldId="406"/>
            <ac:picMk id="2" creationId="{0350E00C-CB77-573E-DD0F-D51BE85A9525}"/>
          </ac:picMkLst>
        </pc:picChg>
        <pc:picChg chg="del">
          <ac:chgData name="Alexander Sellapillai" userId="5a95c19abef8aa5e" providerId="LiveId" clId="{EDF7ABD2-549E-4DE8-8CC6-7B7FFC1EAE96}" dt="2025-08-03T10:50:38.595" v="3555" actId="478"/>
          <ac:picMkLst>
            <pc:docMk/>
            <pc:sldMk cId="2844289042" sldId="406"/>
            <ac:picMk id="4" creationId="{265A93CD-B016-CFD1-E8E3-CD36E5494803}"/>
          </ac:picMkLst>
        </pc:picChg>
      </pc:sldChg>
      <pc:sldChg chg="addSp delSp modSp add mod">
        <pc:chgData name="Alexander Sellapillai" userId="5a95c19abef8aa5e" providerId="LiveId" clId="{EDF7ABD2-549E-4DE8-8CC6-7B7FFC1EAE96}" dt="2025-08-03T11:27:57.277" v="3829" actId="20577"/>
        <pc:sldMkLst>
          <pc:docMk/>
          <pc:sldMk cId="1082046073" sldId="407"/>
        </pc:sldMkLst>
        <pc:spChg chg="mod">
          <ac:chgData name="Alexander Sellapillai" userId="5a95c19abef8aa5e" providerId="LiveId" clId="{EDF7ABD2-549E-4DE8-8CC6-7B7FFC1EAE96}" dt="2025-08-03T10:57:42.345" v="3787" actId="1076"/>
          <ac:spMkLst>
            <pc:docMk/>
            <pc:sldMk cId="1082046073" sldId="407"/>
            <ac:spMk id="5" creationId="{2461B9D7-8CA7-ED23-794D-E36CC7D027E0}"/>
          </ac:spMkLst>
        </pc:spChg>
        <pc:spChg chg="mod">
          <ac:chgData name="Alexander Sellapillai" userId="5a95c19abef8aa5e" providerId="LiveId" clId="{EDF7ABD2-549E-4DE8-8CC6-7B7FFC1EAE96}" dt="2025-08-03T11:27:57.277" v="3829" actId="20577"/>
          <ac:spMkLst>
            <pc:docMk/>
            <pc:sldMk cId="1082046073" sldId="407"/>
            <ac:spMk id="20" creationId="{DE4369E2-BB0B-FB2B-5C42-EEEBD11CAE36}"/>
          </ac:spMkLst>
        </pc:spChg>
        <pc:picChg chg="add mod">
          <ac:chgData name="Alexander Sellapillai" userId="5a95c19abef8aa5e" providerId="LiveId" clId="{EDF7ABD2-549E-4DE8-8CC6-7B7FFC1EAE96}" dt="2025-08-03T10:56:07.490" v="3645"/>
          <ac:picMkLst>
            <pc:docMk/>
            <pc:sldMk cId="1082046073" sldId="407"/>
            <ac:picMk id="2" creationId="{75B3839A-91A1-4AFD-E07B-6FAD12E25B34}"/>
          </ac:picMkLst>
        </pc:picChg>
        <pc:picChg chg="del">
          <ac:chgData name="Alexander Sellapillai" userId="5a95c19abef8aa5e" providerId="LiveId" clId="{EDF7ABD2-549E-4DE8-8CC6-7B7FFC1EAE96}" dt="2025-08-03T10:55:57.721" v="3644" actId="478"/>
          <ac:picMkLst>
            <pc:docMk/>
            <pc:sldMk cId="1082046073" sldId="407"/>
            <ac:picMk id="4" creationId="{FD2935E0-009D-EE2F-4264-4A8A487592F5}"/>
          </ac:picMkLst>
        </pc:picChg>
      </pc:sldChg>
      <pc:sldChg chg="modSp add mod ord">
        <pc:chgData name="Alexander Sellapillai" userId="5a95c19abef8aa5e" providerId="LiveId" clId="{EDF7ABD2-549E-4DE8-8CC6-7B7FFC1EAE96}" dt="2025-08-03T11:37:50.935" v="4077" actId="207"/>
        <pc:sldMkLst>
          <pc:docMk/>
          <pc:sldMk cId="81683334" sldId="408"/>
        </pc:sldMkLst>
        <pc:spChg chg="mod">
          <ac:chgData name="Alexander Sellapillai" userId="5a95c19abef8aa5e" providerId="LiveId" clId="{EDF7ABD2-549E-4DE8-8CC6-7B7FFC1EAE96}" dt="2025-08-03T11:37:50.935" v="4077" actId="207"/>
          <ac:spMkLst>
            <pc:docMk/>
            <pc:sldMk cId="81683334" sldId="408"/>
            <ac:spMk id="5" creationId="{87FB7DBA-5E63-2CB5-0271-DE313D7BBF47}"/>
          </ac:spMkLst>
        </pc:spChg>
        <pc:spChg chg="mod">
          <ac:chgData name="Alexander Sellapillai" userId="5a95c19abef8aa5e" providerId="LiveId" clId="{EDF7ABD2-549E-4DE8-8CC6-7B7FFC1EAE96}" dt="2025-08-03T11:28:26.847" v="3866" actId="20577"/>
          <ac:spMkLst>
            <pc:docMk/>
            <pc:sldMk cId="81683334" sldId="408"/>
            <ac:spMk id="20" creationId="{E699E8F8-91D9-0080-1CD3-6D33AC96EC8F}"/>
          </ac:spMkLst>
        </pc:spChg>
      </pc:sldChg>
      <pc:sldChg chg="addSp delSp modSp add mod ord">
        <pc:chgData name="Alexander Sellapillai" userId="5a95c19abef8aa5e" providerId="LiveId" clId="{EDF7ABD2-549E-4DE8-8CC6-7B7FFC1EAE96}" dt="2025-08-03T14:44:33.491" v="4155" actId="1076"/>
        <pc:sldMkLst>
          <pc:docMk/>
          <pc:sldMk cId="1846479680" sldId="409"/>
        </pc:sldMkLst>
        <pc:spChg chg="mod">
          <ac:chgData name="Alexander Sellapillai" userId="5a95c19abef8aa5e" providerId="LiveId" clId="{EDF7ABD2-549E-4DE8-8CC6-7B7FFC1EAE96}" dt="2025-08-03T11:36:13.840" v="3995" actId="20577"/>
          <ac:spMkLst>
            <pc:docMk/>
            <pc:sldMk cId="1846479680" sldId="409"/>
            <ac:spMk id="5" creationId="{5ECEA16C-1E77-6886-3899-76B46D5415F6}"/>
          </ac:spMkLst>
        </pc:spChg>
        <pc:spChg chg="mod">
          <ac:chgData name="Alexander Sellapillai" userId="5a95c19abef8aa5e" providerId="LiveId" clId="{EDF7ABD2-549E-4DE8-8CC6-7B7FFC1EAE96}" dt="2025-08-03T11:29:28.933" v="3912" actId="20577"/>
          <ac:spMkLst>
            <pc:docMk/>
            <pc:sldMk cId="1846479680" sldId="409"/>
            <ac:spMk id="20" creationId="{9B05C747-FE22-4E81-FD4E-82B41B50631C}"/>
          </ac:spMkLst>
        </pc:spChg>
        <pc:picChg chg="add mod">
          <ac:chgData name="Alexander Sellapillai" userId="5a95c19abef8aa5e" providerId="LiveId" clId="{EDF7ABD2-549E-4DE8-8CC6-7B7FFC1EAE96}" dt="2025-08-03T14:44:33.491" v="4155" actId="1076"/>
          <ac:picMkLst>
            <pc:docMk/>
            <pc:sldMk cId="1846479680" sldId="409"/>
            <ac:picMk id="3" creationId="{6E508AB1-19DF-221C-17A3-DDCCAD7F461C}"/>
          </ac:picMkLst>
        </pc:picChg>
        <pc:picChg chg="del">
          <ac:chgData name="Alexander Sellapillai" userId="5a95c19abef8aa5e" providerId="LiveId" clId="{EDF7ABD2-549E-4DE8-8CC6-7B7FFC1EAE96}" dt="2025-08-03T11:53:37.802" v="4149" actId="478"/>
          <ac:picMkLst>
            <pc:docMk/>
            <pc:sldMk cId="1846479680" sldId="409"/>
            <ac:picMk id="4" creationId="{8BBC8BE6-B9DE-16AA-9485-D11F10FA9526}"/>
          </ac:picMkLst>
        </pc:picChg>
      </pc:sldChg>
      <pc:sldChg chg="add del">
        <pc:chgData name="Alexander Sellapillai" userId="5a95c19abef8aa5e" providerId="LiveId" clId="{EDF7ABD2-549E-4DE8-8CC6-7B7FFC1EAE96}" dt="2025-08-03T11:29:07.855" v="3895" actId="2696"/>
        <pc:sldMkLst>
          <pc:docMk/>
          <pc:sldMk cId="2869554445" sldId="409"/>
        </pc:sldMkLst>
      </pc:sldChg>
      <pc:sldChg chg="addSp delSp modSp add mod">
        <pc:chgData name="Alexander Sellapillai" userId="5a95c19abef8aa5e" providerId="LiveId" clId="{EDF7ABD2-549E-4DE8-8CC6-7B7FFC1EAE96}" dt="2025-08-03T14:45:25.764" v="4161" actId="1076"/>
        <pc:sldMkLst>
          <pc:docMk/>
          <pc:sldMk cId="393103411" sldId="410"/>
        </pc:sldMkLst>
        <pc:spChg chg="mod">
          <ac:chgData name="Alexander Sellapillai" userId="5a95c19abef8aa5e" providerId="LiveId" clId="{EDF7ABD2-549E-4DE8-8CC6-7B7FFC1EAE96}" dt="2025-08-03T11:36:33.103" v="3997" actId="20577"/>
          <ac:spMkLst>
            <pc:docMk/>
            <pc:sldMk cId="393103411" sldId="410"/>
            <ac:spMk id="5" creationId="{8CB967A6-B960-9D7E-63F3-CD94BFD2DA88}"/>
          </ac:spMkLst>
        </pc:spChg>
        <pc:spChg chg="mod">
          <ac:chgData name="Alexander Sellapillai" userId="5a95c19abef8aa5e" providerId="LiveId" clId="{EDF7ABD2-549E-4DE8-8CC6-7B7FFC1EAE96}" dt="2025-08-03T11:36:37.152" v="3999" actId="20577"/>
          <ac:spMkLst>
            <pc:docMk/>
            <pc:sldMk cId="393103411" sldId="410"/>
            <ac:spMk id="20" creationId="{FBE8219B-DE9B-A154-FA14-DA1384D5604A}"/>
          </ac:spMkLst>
        </pc:spChg>
        <pc:picChg chg="add mod">
          <ac:chgData name="Alexander Sellapillai" userId="5a95c19abef8aa5e" providerId="LiveId" clId="{EDF7ABD2-549E-4DE8-8CC6-7B7FFC1EAE96}" dt="2025-08-03T14:45:25.764" v="4161" actId="1076"/>
          <ac:picMkLst>
            <pc:docMk/>
            <pc:sldMk cId="393103411" sldId="410"/>
            <ac:picMk id="3" creationId="{CC58FD3A-4281-6BCC-23D4-5383E935EC49}"/>
          </ac:picMkLst>
        </pc:picChg>
        <pc:picChg chg="del">
          <ac:chgData name="Alexander Sellapillai" userId="5a95c19abef8aa5e" providerId="LiveId" clId="{EDF7ABD2-549E-4DE8-8CC6-7B7FFC1EAE96}" dt="2025-08-03T14:44:45.575" v="4158" actId="478"/>
          <ac:picMkLst>
            <pc:docMk/>
            <pc:sldMk cId="393103411" sldId="410"/>
            <ac:picMk id="4" creationId="{D71961E0-47F9-7F7C-A2FC-8DB2424BD3A8}"/>
          </ac:picMkLst>
        </pc:picChg>
      </pc:sldChg>
      <pc:sldChg chg="addSp delSp modSp add mod">
        <pc:chgData name="Alexander Sellapillai" userId="5a95c19abef8aa5e" providerId="LiveId" clId="{EDF7ABD2-549E-4DE8-8CC6-7B7FFC1EAE96}" dt="2025-08-03T14:44:40.488" v="4157"/>
        <pc:sldMkLst>
          <pc:docMk/>
          <pc:sldMk cId="2764965205" sldId="411"/>
        </pc:sldMkLst>
        <pc:picChg chg="add mod">
          <ac:chgData name="Alexander Sellapillai" userId="5a95c19abef8aa5e" providerId="LiveId" clId="{EDF7ABD2-549E-4DE8-8CC6-7B7FFC1EAE96}" dt="2025-08-03T14:44:40.488" v="4157"/>
          <ac:picMkLst>
            <pc:docMk/>
            <pc:sldMk cId="2764965205" sldId="411"/>
            <ac:picMk id="2" creationId="{5A983515-EA4C-DAAD-C44F-BD9D46E8515E}"/>
          </ac:picMkLst>
        </pc:picChg>
        <pc:picChg chg="del">
          <ac:chgData name="Alexander Sellapillai" userId="5a95c19abef8aa5e" providerId="LiveId" clId="{EDF7ABD2-549E-4DE8-8CC6-7B7FFC1EAE96}" dt="2025-08-03T14:44:39.987" v="4156" actId="478"/>
          <ac:picMkLst>
            <pc:docMk/>
            <pc:sldMk cId="2764965205" sldId="411"/>
            <ac:picMk id="4" creationId="{BA97AE53-610B-5D6B-70D4-ECEEF896E205}"/>
          </ac:picMkLst>
        </pc:picChg>
      </pc:sldChg>
      <pc:sldChg chg="modSp add mod ord">
        <pc:chgData name="Alexander Sellapillai" userId="5a95c19abef8aa5e" providerId="LiveId" clId="{EDF7ABD2-549E-4DE8-8CC6-7B7FFC1EAE96}" dt="2025-08-03T11:39:56.715" v="4137" actId="20577"/>
        <pc:sldMkLst>
          <pc:docMk/>
          <pc:sldMk cId="1054504777" sldId="412"/>
        </pc:sldMkLst>
        <pc:spChg chg="mod">
          <ac:chgData name="Alexander Sellapillai" userId="5a95c19abef8aa5e" providerId="LiveId" clId="{EDF7ABD2-549E-4DE8-8CC6-7B7FFC1EAE96}" dt="2025-08-03T11:38:06.872" v="4078" actId="1076"/>
          <ac:spMkLst>
            <pc:docMk/>
            <pc:sldMk cId="1054504777" sldId="412"/>
            <ac:spMk id="5" creationId="{EC82AE12-6C43-CCE9-0972-94ACB1AA14C4}"/>
          </ac:spMkLst>
        </pc:spChg>
        <pc:spChg chg="mod">
          <ac:chgData name="Alexander Sellapillai" userId="5a95c19abef8aa5e" providerId="LiveId" clId="{EDF7ABD2-549E-4DE8-8CC6-7B7FFC1EAE96}" dt="2025-08-03T11:39:56.715" v="4137" actId="20577"/>
          <ac:spMkLst>
            <pc:docMk/>
            <pc:sldMk cId="1054504777" sldId="412"/>
            <ac:spMk id="20" creationId="{1EF424C3-0B58-7621-5B67-F38EC5106DFA}"/>
          </ac:spMkLst>
        </pc:spChg>
      </pc:sldChg>
      <pc:sldChg chg="modSp add mod ord">
        <pc:chgData name="Alexander Sellapillai" userId="5a95c19abef8aa5e" providerId="LiveId" clId="{EDF7ABD2-549E-4DE8-8CC6-7B7FFC1EAE96}" dt="2025-08-03T14:45:36.172" v="4163" actId="20577"/>
        <pc:sldMkLst>
          <pc:docMk/>
          <pc:sldMk cId="3205323067" sldId="413"/>
        </pc:sldMkLst>
        <pc:spChg chg="mod">
          <ac:chgData name="Alexander Sellapillai" userId="5a95c19abef8aa5e" providerId="LiveId" clId="{EDF7ABD2-549E-4DE8-8CC6-7B7FFC1EAE96}" dt="2025-08-03T14:45:36.172" v="4163" actId="20577"/>
          <ac:spMkLst>
            <pc:docMk/>
            <pc:sldMk cId="3205323067" sldId="413"/>
            <ac:spMk id="5" creationId="{03B135FC-2CF2-8E28-B577-4A6EA2F6F721}"/>
          </ac:spMkLst>
        </pc:spChg>
        <pc:spChg chg="mod">
          <ac:chgData name="Alexander Sellapillai" userId="5a95c19abef8aa5e" providerId="LiveId" clId="{EDF7ABD2-549E-4DE8-8CC6-7B7FFC1EAE96}" dt="2025-08-03T11:40:15.647" v="4148" actId="20577"/>
          <ac:spMkLst>
            <pc:docMk/>
            <pc:sldMk cId="3205323067" sldId="413"/>
            <ac:spMk id="20" creationId="{A503B41C-1F2C-6D3D-D59A-845C8F7CBCA0}"/>
          </ac:spMkLst>
        </pc:spChg>
      </pc:sldChg>
      <pc:sldChg chg="addSp delSp modSp add mod ord">
        <pc:chgData name="Alexander Sellapillai" userId="5a95c19abef8aa5e" providerId="LiveId" clId="{EDF7ABD2-549E-4DE8-8CC6-7B7FFC1EAE96}" dt="2025-08-03T14:56:35.659" v="4349"/>
        <pc:sldMkLst>
          <pc:docMk/>
          <pc:sldMk cId="1273872598" sldId="414"/>
        </pc:sldMkLst>
        <pc:spChg chg="mod">
          <ac:chgData name="Alexander Sellapillai" userId="5a95c19abef8aa5e" providerId="LiveId" clId="{EDF7ABD2-549E-4DE8-8CC6-7B7FFC1EAE96}" dt="2025-08-03T14:56:35.659" v="4349"/>
          <ac:spMkLst>
            <pc:docMk/>
            <pc:sldMk cId="1273872598" sldId="414"/>
            <ac:spMk id="5" creationId="{6FE199D8-A0C6-C7AD-9F6F-FF5CBC09C351}"/>
          </ac:spMkLst>
        </pc:spChg>
        <pc:spChg chg="mod">
          <ac:chgData name="Alexander Sellapillai" userId="5a95c19abef8aa5e" providerId="LiveId" clId="{EDF7ABD2-549E-4DE8-8CC6-7B7FFC1EAE96}" dt="2025-08-03T14:56:21.380" v="4348" actId="207"/>
          <ac:spMkLst>
            <pc:docMk/>
            <pc:sldMk cId="1273872598" sldId="414"/>
            <ac:spMk id="20" creationId="{345E1F2E-F99B-7008-3D8A-72B77BBBCE31}"/>
          </ac:spMkLst>
        </pc:spChg>
        <pc:picChg chg="add mod">
          <ac:chgData name="Alexander Sellapillai" userId="5a95c19abef8aa5e" providerId="LiveId" clId="{EDF7ABD2-549E-4DE8-8CC6-7B7FFC1EAE96}" dt="2025-08-03T14:55:22.083" v="4236"/>
          <ac:picMkLst>
            <pc:docMk/>
            <pc:sldMk cId="1273872598" sldId="414"/>
            <ac:picMk id="2" creationId="{3C9F28D5-36D3-9534-3F08-D3213597F68E}"/>
          </ac:picMkLst>
        </pc:picChg>
        <pc:picChg chg="del">
          <ac:chgData name="Alexander Sellapillai" userId="5a95c19abef8aa5e" providerId="LiveId" clId="{EDF7ABD2-549E-4DE8-8CC6-7B7FFC1EAE96}" dt="2025-08-03T14:55:20.785" v="4235" actId="478"/>
          <ac:picMkLst>
            <pc:docMk/>
            <pc:sldMk cId="1273872598" sldId="414"/>
            <ac:picMk id="4" creationId="{F759FC17-C705-9E2A-7DF9-3030F8A4B651}"/>
          </ac:picMkLst>
        </pc:picChg>
      </pc:sldChg>
      <pc:sldChg chg="addSp delSp modSp add mod ord">
        <pc:chgData name="Alexander Sellapillai" userId="5a95c19abef8aa5e" providerId="LiveId" clId="{EDF7ABD2-549E-4DE8-8CC6-7B7FFC1EAE96}" dt="2025-08-03T16:48:04.788" v="5025" actId="207"/>
        <pc:sldMkLst>
          <pc:docMk/>
          <pc:sldMk cId="495210080" sldId="415"/>
        </pc:sldMkLst>
        <pc:spChg chg="del mod">
          <ac:chgData name="Alexander Sellapillai" userId="5a95c19abef8aa5e" providerId="LiveId" clId="{EDF7ABD2-549E-4DE8-8CC6-7B7FFC1EAE96}" dt="2025-08-03T15:10:08.828" v="4431" actId="478"/>
          <ac:spMkLst>
            <pc:docMk/>
            <pc:sldMk cId="495210080" sldId="415"/>
            <ac:spMk id="5" creationId="{67CE2774-EB9C-7770-F85C-8BA797267CBB}"/>
          </ac:spMkLst>
        </pc:spChg>
        <pc:spChg chg="add mod">
          <ac:chgData name="Alexander Sellapillai" userId="5a95c19abef8aa5e" providerId="LiveId" clId="{EDF7ABD2-549E-4DE8-8CC6-7B7FFC1EAE96}" dt="2025-08-03T16:48:04.788" v="5025" actId="207"/>
          <ac:spMkLst>
            <pc:docMk/>
            <pc:sldMk cId="495210080" sldId="415"/>
            <ac:spMk id="6" creationId="{1CEA1B37-863F-7291-1000-29851C7F0370}"/>
          </ac:spMkLst>
        </pc:spChg>
        <pc:spChg chg="mod">
          <ac:chgData name="Alexander Sellapillai" userId="5a95c19abef8aa5e" providerId="LiveId" clId="{EDF7ABD2-549E-4DE8-8CC6-7B7FFC1EAE96}" dt="2025-08-03T14:57:44.725" v="4374" actId="6549"/>
          <ac:spMkLst>
            <pc:docMk/>
            <pc:sldMk cId="495210080" sldId="415"/>
            <ac:spMk id="20" creationId="{244B9028-D434-CE9A-1F6B-647973039F5E}"/>
          </ac:spMkLst>
        </pc:spChg>
        <pc:picChg chg="del">
          <ac:chgData name="Alexander Sellapillai" userId="5a95c19abef8aa5e" providerId="LiveId" clId="{EDF7ABD2-549E-4DE8-8CC6-7B7FFC1EAE96}" dt="2025-08-03T14:57:47.322" v="4375" actId="478"/>
          <ac:picMkLst>
            <pc:docMk/>
            <pc:sldMk cId="495210080" sldId="415"/>
            <ac:picMk id="2" creationId="{393034E3-91E9-53EC-676E-3BB8C27A536D}"/>
          </ac:picMkLst>
        </pc:picChg>
        <pc:picChg chg="add del mod">
          <ac:chgData name="Alexander Sellapillai" userId="5a95c19abef8aa5e" providerId="LiveId" clId="{EDF7ABD2-549E-4DE8-8CC6-7B7FFC1EAE96}" dt="2025-08-03T15:22:46.441" v="4536" actId="478"/>
          <ac:picMkLst>
            <pc:docMk/>
            <pc:sldMk cId="495210080" sldId="415"/>
            <ac:picMk id="4" creationId="{15C7A02D-12E2-6E1B-5C72-ABDEE9224FD3}"/>
          </ac:picMkLst>
        </pc:picChg>
        <pc:picChg chg="add mod">
          <ac:chgData name="Alexander Sellapillai" userId="5a95c19abef8aa5e" providerId="LiveId" clId="{EDF7ABD2-549E-4DE8-8CC6-7B7FFC1EAE96}" dt="2025-08-03T16:40:35.724" v="4791" actId="1076"/>
          <ac:picMkLst>
            <pc:docMk/>
            <pc:sldMk cId="495210080" sldId="415"/>
            <ac:picMk id="8" creationId="{395C0640-D287-8855-5243-A83C734AD085}"/>
          </ac:picMkLst>
        </pc:picChg>
      </pc:sldChg>
      <pc:sldChg chg="modSp add del">
        <pc:chgData name="Alexander Sellapillai" userId="5a95c19abef8aa5e" providerId="LiveId" clId="{EDF7ABD2-549E-4DE8-8CC6-7B7FFC1EAE96}" dt="2025-08-03T14:57:14.085" v="4353" actId="2696"/>
        <pc:sldMkLst>
          <pc:docMk/>
          <pc:sldMk cId="1052949784" sldId="415"/>
        </pc:sldMkLst>
        <pc:spChg chg="mod">
          <ac:chgData name="Alexander Sellapillai" userId="5a95c19abef8aa5e" providerId="LiveId" clId="{EDF7ABD2-549E-4DE8-8CC6-7B7FFC1EAE96}" dt="2025-08-03T14:57:09.909" v="4352"/>
          <ac:spMkLst>
            <pc:docMk/>
            <pc:sldMk cId="1052949784" sldId="415"/>
            <ac:spMk id="5" creationId="{E971B493-1A84-BFE6-157B-539D390F8C97}"/>
          </ac:spMkLst>
        </pc:spChg>
      </pc:sldChg>
      <pc:sldChg chg="addSp delSp modSp add mod">
        <pc:chgData name="Alexander Sellapillai" userId="5a95c19abef8aa5e" providerId="LiveId" clId="{EDF7ABD2-549E-4DE8-8CC6-7B7FFC1EAE96}" dt="2025-08-03T16:38:50.251" v="4787" actId="20577"/>
        <pc:sldMkLst>
          <pc:docMk/>
          <pc:sldMk cId="2979145767" sldId="416"/>
        </pc:sldMkLst>
        <pc:spChg chg="del mod">
          <ac:chgData name="Alexander Sellapillai" userId="5a95c19abef8aa5e" providerId="LiveId" clId="{EDF7ABD2-549E-4DE8-8CC6-7B7FFC1EAE96}" dt="2025-08-03T16:38:46.529" v="4784" actId="478"/>
          <ac:spMkLst>
            <pc:docMk/>
            <pc:sldMk cId="2979145767" sldId="416"/>
            <ac:spMk id="5" creationId="{7FE7C35C-F385-0C80-C37D-A6A5744DD486}"/>
          </ac:spMkLst>
        </pc:spChg>
        <pc:spChg chg="add mod">
          <ac:chgData name="Alexander Sellapillai" userId="5a95c19abef8aa5e" providerId="LiveId" clId="{EDF7ABD2-549E-4DE8-8CC6-7B7FFC1EAE96}" dt="2025-08-03T16:38:50.251" v="4787" actId="20577"/>
          <ac:spMkLst>
            <pc:docMk/>
            <pc:sldMk cId="2979145767" sldId="416"/>
            <ac:spMk id="7" creationId="{A1325A45-2202-CA5B-4FBB-146235DAAFF6}"/>
          </ac:spMkLst>
        </pc:spChg>
        <pc:spChg chg="mod">
          <ac:chgData name="Alexander Sellapillai" userId="5a95c19abef8aa5e" providerId="LiveId" clId="{EDF7ABD2-549E-4DE8-8CC6-7B7FFC1EAE96}" dt="2025-08-03T15:08:43.658" v="4425" actId="20577"/>
          <ac:spMkLst>
            <pc:docMk/>
            <pc:sldMk cId="2979145767" sldId="416"/>
            <ac:spMk id="20" creationId="{D9C6366A-1645-F001-BB79-EBEB729B59D4}"/>
          </ac:spMkLst>
        </pc:spChg>
        <pc:picChg chg="add del mod">
          <ac:chgData name="Alexander Sellapillai" userId="5a95c19abef8aa5e" providerId="LiveId" clId="{EDF7ABD2-549E-4DE8-8CC6-7B7FFC1EAE96}" dt="2025-08-03T15:23:41.899" v="4543" actId="478"/>
          <ac:picMkLst>
            <pc:docMk/>
            <pc:sldMk cId="2979145767" sldId="416"/>
            <ac:picMk id="3" creationId="{9EC64A0C-4D2C-1B6D-CC21-C5AA19E54DFA}"/>
          </ac:picMkLst>
        </pc:picChg>
        <pc:picChg chg="add mod">
          <ac:chgData name="Alexander Sellapillai" userId="5a95c19abef8aa5e" providerId="LiveId" clId="{EDF7ABD2-549E-4DE8-8CC6-7B7FFC1EAE96}" dt="2025-08-03T15:23:48.860" v="4546" actId="1076"/>
          <ac:picMkLst>
            <pc:docMk/>
            <pc:sldMk cId="2979145767" sldId="416"/>
            <ac:picMk id="6" creationId="{4433A3A9-5023-BC63-C5EE-7E7C9BE58FFB}"/>
          </ac:picMkLst>
        </pc:picChg>
      </pc:sldChg>
      <pc:sldChg chg="addSp delSp modSp add mod ord">
        <pc:chgData name="Alexander Sellapillai" userId="5a95c19abef8aa5e" providerId="LiveId" clId="{EDF7ABD2-549E-4DE8-8CC6-7B7FFC1EAE96}" dt="2025-08-03T16:39:18.670" v="4789" actId="20577"/>
        <pc:sldMkLst>
          <pc:docMk/>
          <pc:sldMk cId="849892495" sldId="417"/>
        </pc:sldMkLst>
        <pc:spChg chg="mod">
          <ac:chgData name="Alexander Sellapillai" userId="5a95c19abef8aa5e" providerId="LiveId" clId="{EDF7ABD2-549E-4DE8-8CC6-7B7FFC1EAE96}" dt="2025-08-03T15:11:43.293" v="4532" actId="20577"/>
          <ac:spMkLst>
            <pc:docMk/>
            <pc:sldMk cId="849892495" sldId="417"/>
            <ac:spMk id="5" creationId="{D594AF57-FD9B-4434-22F2-802DED56F12A}"/>
          </ac:spMkLst>
        </pc:spChg>
        <pc:spChg chg="mod">
          <ac:chgData name="Alexander Sellapillai" userId="5a95c19abef8aa5e" providerId="LiveId" clId="{EDF7ABD2-549E-4DE8-8CC6-7B7FFC1EAE96}" dt="2025-08-03T16:39:18.670" v="4789" actId="20577"/>
          <ac:spMkLst>
            <pc:docMk/>
            <pc:sldMk cId="849892495" sldId="417"/>
            <ac:spMk id="20" creationId="{2682D1D2-F70D-B12D-5C9B-7C6273170C70}"/>
          </ac:spMkLst>
        </pc:spChg>
        <pc:picChg chg="del">
          <ac:chgData name="Alexander Sellapillai" userId="5a95c19abef8aa5e" providerId="LiveId" clId="{EDF7ABD2-549E-4DE8-8CC6-7B7FFC1EAE96}" dt="2025-08-03T15:11:50.997" v="4533" actId="478"/>
          <ac:picMkLst>
            <pc:docMk/>
            <pc:sldMk cId="849892495" sldId="417"/>
            <ac:picMk id="2" creationId="{27FDBE93-5568-6C25-F233-86F63C937377}"/>
          </ac:picMkLst>
        </pc:picChg>
        <pc:picChg chg="add mod">
          <ac:chgData name="Alexander Sellapillai" userId="5a95c19abef8aa5e" providerId="LiveId" clId="{EDF7ABD2-549E-4DE8-8CC6-7B7FFC1EAE96}" dt="2025-08-03T15:11:58.616" v="4535" actId="1076"/>
          <ac:picMkLst>
            <pc:docMk/>
            <pc:sldMk cId="849892495" sldId="417"/>
            <ac:picMk id="3" creationId="{74DD98F6-8FB0-35F3-3757-B026FF037C37}"/>
          </ac:picMkLst>
        </pc:picChg>
      </pc:sldChg>
    </pc:docChg>
  </pc:docChgLst>
  <pc:docChgLst>
    <pc:chgData name="Alexander Sellapillai" userId="5a95c19abef8aa5e" providerId="LiveId" clId="{7334EDFB-3D95-4CC9-AA4D-2017A63AFE9C}"/>
    <pc:docChg chg="undo custSel addSld delSld modSld">
      <pc:chgData name="Alexander Sellapillai" userId="5a95c19abef8aa5e" providerId="LiveId" clId="{7334EDFB-3D95-4CC9-AA4D-2017A63AFE9C}" dt="2025-07-21T17:09:59.109" v="423" actId="20577"/>
      <pc:docMkLst>
        <pc:docMk/>
      </pc:docMkLst>
      <pc:sldChg chg="addSp modSp mod">
        <pc:chgData name="Alexander Sellapillai" userId="5a95c19abef8aa5e" providerId="LiveId" clId="{7334EDFB-3D95-4CC9-AA4D-2017A63AFE9C}" dt="2025-07-21T16:25:26.420" v="20" actId="1076"/>
        <pc:sldMkLst>
          <pc:docMk/>
          <pc:sldMk cId="1553522463" sldId="300"/>
        </pc:sldMkLst>
        <pc:spChg chg="mod">
          <ac:chgData name="Alexander Sellapillai" userId="5a95c19abef8aa5e" providerId="LiveId" clId="{7334EDFB-3D95-4CC9-AA4D-2017A63AFE9C}" dt="2025-07-21T16:25:26.420" v="20" actId="1076"/>
          <ac:spMkLst>
            <pc:docMk/>
            <pc:sldMk cId="1553522463" sldId="300"/>
            <ac:spMk id="20" creationId="{CA486FFA-09F6-2ACF-2DBF-3A50954A28C4}"/>
          </ac:spMkLst>
        </pc:spChg>
      </pc:sldChg>
      <pc:sldChg chg="addSp delSp modSp mod">
        <pc:chgData name="Alexander Sellapillai" userId="5a95c19abef8aa5e" providerId="LiveId" clId="{7334EDFB-3D95-4CC9-AA4D-2017A63AFE9C}" dt="2025-07-21T16:35:15.210" v="103" actId="1076"/>
        <pc:sldMkLst>
          <pc:docMk/>
          <pc:sldMk cId="826627079" sldId="330"/>
        </pc:sldMkLst>
      </pc:sldChg>
      <pc:sldChg chg="addSp delSp modSp add mod">
        <pc:chgData name="Alexander Sellapillai" userId="5a95c19abef8aa5e" providerId="LiveId" clId="{7334EDFB-3D95-4CC9-AA4D-2017A63AFE9C}" dt="2025-07-21T16:54:57.880" v="322" actId="1076"/>
        <pc:sldMkLst>
          <pc:docMk/>
          <pc:sldMk cId="3811576594" sldId="354"/>
        </pc:sldMkLst>
      </pc:sldChg>
      <pc:sldChg chg="addSp delSp new del mod">
        <pc:chgData name="Alexander Sellapillai" userId="5a95c19abef8aa5e" providerId="LiveId" clId="{7334EDFB-3D95-4CC9-AA4D-2017A63AFE9C}" dt="2025-07-21T16:37:02.332" v="161" actId="680"/>
        <pc:sldMkLst>
          <pc:docMk/>
          <pc:sldMk cId="922957437" sldId="355"/>
        </pc:sldMkLst>
      </pc:sldChg>
      <pc:sldChg chg="addSp delSp modSp add mod">
        <pc:chgData name="Alexander Sellapillai" userId="5a95c19abef8aa5e" providerId="LiveId" clId="{7334EDFB-3D95-4CC9-AA4D-2017A63AFE9C}" dt="2025-07-21T17:03:24.199" v="401" actId="20577"/>
        <pc:sldMkLst>
          <pc:docMk/>
          <pc:sldMk cId="4165286173" sldId="355"/>
        </pc:sldMkLst>
      </pc:sldChg>
      <pc:sldChg chg="delSp modSp add mod">
        <pc:chgData name="Alexander Sellapillai" userId="5a95c19abef8aa5e" providerId="LiveId" clId="{7334EDFB-3D95-4CC9-AA4D-2017A63AFE9C}" dt="2025-07-21T17:09:59.109" v="423" actId="20577"/>
        <pc:sldMkLst>
          <pc:docMk/>
          <pc:sldMk cId="2728256729" sldId="35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F4DCF1-ECAF-F7A7-2FE7-5E8E893BC4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1330B0-5BAC-7408-8C3C-78D8336840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BC71B-6527-4638-937B-C93EB849CB02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7EEB3-E0A5-7440-F7ED-F59975ED1E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48D11-7466-6432-3BF5-64A1A1FA59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70580-B89C-4157-871D-6B9318EE5F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5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465A2-8C9C-419F-9FD8-234480873777}" type="datetimeFigureOut">
              <a:rPr lang="en-US" smtClean="0"/>
              <a:t>8/8/2025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F00E9-A49D-4007-B3B9-A3783809E5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69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223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6CC01-F3B9-3F2F-5921-C424AD945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1A13E8-2253-EA32-F903-966575A73C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C1A761-9E22-EBF4-346D-F932FD09F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4B703-281C-BD7B-1EAF-4276EC089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128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193D8-82D0-CF64-EAF2-91158281B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A35EE-2BFB-EB18-6C26-59D041A30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8AC5E-294A-090B-EF03-4DD77FB7E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44D8B-34DD-0570-5539-82B910D1B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193D8-82D0-CF64-EAF2-91158281B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A35EE-2BFB-EB18-6C26-59D041A30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8AC5E-294A-090B-EF03-4DD77FB7E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44D8B-34DD-0570-5539-82B910D1B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23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F5FF1-1CEF-6F81-B568-F86FC9DB6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C69D8-EC55-9DCE-2E35-5882536E8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6F00E5-20F9-12AB-7732-9B06E0E38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A6AAA-70A0-A42A-91B9-D5D3FF82BC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442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520B6-5250-8790-DFE7-C9FCE2E29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F4311B-91FA-4CDB-C06D-45EDE23BD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6120F0-66F3-1869-99D1-8C62895BB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65DB2-0B7A-4EF8-3F8F-D292F0A96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99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6D898-693A-5D41-8EE7-88927F2F1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FA2F6A-2524-E860-1FE3-E5A6CB2846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8D6342-8290-2F44-5C7B-2BF7BB5493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21373-8F8B-A0C5-167F-9B1EB1BD49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871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9AEF8-D14C-E0C7-5DCA-4AE7D9665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4C17F0-F23B-2541-229C-466F380529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70A432-AE60-DEE3-669D-08E46F3313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85633-98FC-BA82-49FF-40182E04D7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466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DA099-805E-48F9-CD55-B92C868F1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792459-F400-8D42-E648-8C81C57D4E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AC8A5F-BD7B-53D3-4D2F-6790A7AFEC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5D0B5-C0FA-5C30-AB0B-085DC03885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577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F5BD4-9DA4-D5DA-1D84-9EB8EEC2F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321521-D862-6407-C513-F51E6F1B7F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3C0331-1DC3-3FE9-D8AD-19DAB7EDD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72325-DB5D-6E4C-965E-1E886BA8BA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34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CF54B-B1A9-D57A-8692-9002AD0F3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EF5E4E-157A-A444-A519-F845BE0A8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99835-5AD6-3D7F-9B7F-BDD0C510B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074DA-0050-BE66-D672-7DE7FFA23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685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649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BFE6A-5FFE-D3D7-F6C8-4EC4E933C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5092E8-91D6-698F-5D0E-752E862D2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5FB75-7A69-5731-A956-01200C432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9AE9E-D087-1D6F-E0D9-A0F098819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339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81BFE-A797-CF30-71D1-CB97801CB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0EDBF7-40AD-EDCF-48A5-757FCA3FCF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65F657-4F38-72C0-47D1-FF740C301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59E05-AA09-6B12-CF42-C9E57F3F2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555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EC16C-ADCE-3ACF-738D-0EF495A96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DABE2E-D6D2-80E0-E0ED-FB5DD4D03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E4AEE3-751D-4798-0423-F58CFB7A45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C638F-01C2-78A3-C72D-EB6550A28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500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82F24-79CE-EA77-E847-CCAA33A68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2A6257-B0D7-48EE-E077-69ABCD70A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379796-3449-E3C2-01A0-118E6EB37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25AD8-A326-962B-8FE9-7906E8510C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5162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E4B04-1B0E-AF7F-AD84-2CE13E880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B44C80-6C4D-C403-FF6D-7BD9F6233C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6C7D9B-6F49-5C1B-B746-49C2781EDB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19711-E8CF-64BD-9124-8730D0444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68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FBE34-C607-13D5-795E-1722A565B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368270-9178-0FF4-B355-B53BD79E83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6D823D-67CF-C839-D1EE-CB5CE3A88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7B29C-5D32-4D23-0BA0-1394D2B00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959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07CF-5C59-F6C3-722B-D730DCF16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768E08-3618-9EB1-B68B-543A181B9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2AB90F-760F-F2E0-1FA9-A75CFA8EF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C36D8-A23D-177F-ED88-06E3CC1E2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6CB0E-55EC-A12C-14DC-6449407A4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0109D3-6AC6-24EE-9BD4-820BC2BEC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CE44D-0834-DB92-7E36-FFD64BB2B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A39E5-ED72-C62D-C6CF-CFD7181D2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8356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6043E-572A-6E40-80DC-192913B61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83617D-0171-644B-8E41-6B7B77966F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DE669-25B7-27A8-A73E-47130F91F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BE484-E744-498C-5132-1A63383FEF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497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43D60-62A9-0F80-6A0C-1CD99BE3D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621AD7-CC86-7493-87CC-D113D5941F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46D5AA-BE9B-3D28-472E-8D280DDFF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D8E1F-D014-C131-40C8-8202030D41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45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193D8-82D0-CF64-EAF2-91158281B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A35EE-2BFB-EB18-6C26-59D041A30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8AC5E-294A-090B-EF03-4DD77FB7E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44D8B-34DD-0570-5539-82B910D1B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3738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7857B-7B2B-EB1D-F47D-73BEDF2E5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38528A-828D-9822-D197-EABBFB917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44081D-29D4-DC60-EFCA-5F2C73E7D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765B2-8833-70E9-BF38-9DB84969A1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7542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8D649-D150-0022-C432-8D6FE1C36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AB4438-D954-8F0D-2B10-9ED2C1865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352C7A-162B-CAEF-72A8-E2E14DE04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2F4D5-BB34-8B45-3D41-5B1980764C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124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FC5CA-7D07-13C5-327B-AD3A6972A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1900C7-B55C-313C-05B0-A542E25EB4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CBCA8A-209E-AB41-6F3C-BD3BCAB31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799AF-75EB-4640-DB4B-636CE49834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7336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195C8-6924-F4B3-80AA-A8E10E50F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ED15A1-4D4E-AB50-847A-AE8C41D914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C6152D-F6E1-6360-C8D2-22A49080E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CFB61-1DD0-E507-6BCC-8B62AA2AEA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01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FC5B0-A651-B0DB-1BFD-B1FC1A6F9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C6DCB2-53D1-2E0E-67DD-6BA348336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76574-490F-E496-2C76-E77A31DDE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CFAD6-050D-2C82-1D0F-2BA020E65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7071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C6008-F68C-B923-FCD2-0D855ED29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197AC1-1420-784F-41B6-D29E9FB6F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AF64C7-E1CD-F675-D591-A5D8AD5BC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58351-9E57-0A89-E680-AE02B6740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1623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205AF-621B-A879-9BDA-4156D3CB4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2041BB-3579-8290-79DE-EA59408418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4EEA6C-4B7A-5C2E-109D-A5F99ED68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30565-729A-B1B1-0080-AB8FBDA35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4941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E78BA-B41A-0BF6-749B-BFC340206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0F0662-EBA7-E3BF-31C4-35371D5645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728FC5-11D9-7D80-38D0-59FE489B26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51340-D219-A8E1-B09F-27439E22DB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919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ADF35-207C-F472-8592-4C592A7B6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1E4BE5-9407-3C53-6740-845896C49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24D418-F2A3-CD01-DBE4-729F5931A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1C4EC-695A-DF5C-D214-D2567997B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6406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35011-F6F8-6BE8-C794-3BE558373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5C424C-8364-BEE9-61A7-5B8D7B2155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03C6F0-0C46-8FAD-806C-85F1DBFB3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63844-A667-05A7-5982-02B029A526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47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26C51-7660-A974-7C7E-300164995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37D615-276C-9CF4-19CE-E57A29DD7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BFAB93-2827-C02B-E9FA-436CC4C13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70075-89A1-9958-20ED-31C1637B83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2729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9EB14-E973-1F4D-F35E-5528BE989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2C9BC8-5C5B-5153-7C68-04C548914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73F33F-6873-FF1C-FDC5-88C400636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07E0F-D774-5B39-CBA3-982603385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5227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523EF-DDF1-3A94-C450-2D897227F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DA8364-5F63-DED4-EB08-432AE8E90B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6DF4A7-B0EA-82C0-CC99-A6BA1D756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C01D1-9ECA-FAA3-2326-693CAE5A97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5438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DC8B0-1D49-1823-9E14-515A81D7F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A98850-FD3A-3807-E6D8-F2A708D10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E53CBF-EAD3-E200-8794-52D990A2CC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D6E2D-6F63-33FE-C0BB-9D963825B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4585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91B3C-B26B-3DF0-23BC-FF5388E55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798310-73F4-974B-6493-B6F1BA0184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797E74-692C-9146-3573-ACCB9FC83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1AD68-E94A-3183-EBFD-4CDE5F685B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9041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BCA00-A555-9687-0B75-500839974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F7CF14-936F-DA31-4B7E-D32B4C238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F4ACF3-CC7D-1E6F-027D-E433FF92A0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E3FE7-E008-54B7-45F8-F6DA0FD5E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9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2681C-B81A-E40C-AF72-F8E0B9732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BC600D-DF8E-7CE7-1258-5F608D25B9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4A02CA-4AAF-0AF5-EA56-303C08CE5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574F3-A951-FD42-D986-9B46616BDA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6082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F93F-5670-5AA2-5FF2-36DE0A28F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CBEC52-E9D5-F576-0C02-4206A8B761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73ABA2-B1A2-CD92-E41A-A5D109963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EC685-DBCA-453F-9D9D-08CDEC9DC2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741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0A3C-CA42-A204-0223-5E035575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7F60-A3B9-3C93-6BF2-457C7FBB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6453B-AED0-3CE9-24FC-4F17987C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E5F94-9A55-5006-F178-623D37E99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9418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0A3C-CA42-A204-0223-5E035575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7F60-A3B9-3C93-6BF2-457C7FBB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6453B-AED0-3CE9-24FC-4F17987C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E5F94-9A55-5006-F178-623D37E99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0724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F7AA2-0D61-7319-031E-023472EF2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CF9A26-1B97-3BE0-DE80-FFB40F944F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CCDAE3-016C-3041-2A5F-20E924E7D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1FA57-3D30-4CDA-8042-175751312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056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193D8-82D0-CF64-EAF2-91158281B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A35EE-2BFB-EB18-6C26-59D041A30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8AC5E-294A-090B-EF03-4DD77FB7E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44D8B-34DD-0570-5539-82B910D1B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097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0A3C-CA42-A204-0223-5E035575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7F60-A3B9-3C93-6BF2-457C7FBB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6453B-AED0-3CE9-24FC-4F17987C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E5F94-9A55-5006-F178-623D37E99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7262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0A3C-CA42-A204-0223-5E035575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7F60-A3B9-3C93-6BF2-457C7FBB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6453B-AED0-3CE9-24FC-4F17987C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E5F94-9A55-5006-F178-623D37E99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777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0A3C-CA42-A204-0223-5E035575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7F60-A3B9-3C93-6BF2-457C7FBB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6453B-AED0-3CE9-24FC-4F17987C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E5F94-9A55-5006-F178-623D37E99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898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0A3C-CA42-A204-0223-5E035575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7F60-A3B9-3C93-6BF2-457C7FBB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6453B-AED0-3CE9-24FC-4F17987C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E5F94-9A55-5006-F178-623D37E99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4850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0A3C-CA42-A204-0223-5E035575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7F60-A3B9-3C93-6BF2-457C7FBB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6453B-AED0-3CE9-24FC-4F17987C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E5F94-9A55-5006-F178-623D37E99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7300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0A3C-CA42-A204-0223-5E035575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7F60-A3B9-3C93-6BF2-457C7FBB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6453B-AED0-3CE9-24FC-4F17987C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E5F94-9A55-5006-F178-623D37E99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2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0A3C-CA42-A204-0223-5E035575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7F60-A3B9-3C93-6BF2-457C7FBB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6453B-AED0-3CE9-24FC-4F17987C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E5F94-9A55-5006-F178-623D37E99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8437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7EE5F-CBCC-719C-96EC-419A1359B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9081DC-734C-3D6D-FE18-7383511254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5D003D-2F87-DA84-E576-B60793A5D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EB4A0-8419-347F-3725-CAEFA85CF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595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0A3C-CA42-A204-0223-5E035575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7F60-A3B9-3C93-6BF2-457C7FBB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6453B-AED0-3CE9-24FC-4F17987C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E5F94-9A55-5006-F178-623D37E99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6789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F8C05-A371-15E3-0ACB-84A0001C6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7579C3-E269-CAC4-ABD1-AE49222F09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9A6B7C-A54E-3E9B-C611-BC534CE08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D4B2B-34DA-5059-7383-B4AD922C09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513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193D8-82D0-CF64-EAF2-91158281B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A35EE-2BFB-EB18-6C26-59D041A30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8AC5E-294A-090B-EF03-4DD77FB7E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44D8B-34DD-0570-5539-82B910D1B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714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0A3C-CA42-A204-0223-5E035575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7F60-A3B9-3C93-6BF2-457C7FBB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6453B-AED0-3CE9-24FC-4F17987C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E5F94-9A55-5006-F178-623D37E99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6155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0A3C-CA42-A204-0223-5E035575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7F60-A3B9-3C93-6BF2-457C7FBB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6453B-AED0-3CE9-24FC-4F17987C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E5F94-9A55-5006-F178-623D37E99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972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0A3C-CA42-A204-0223-5E035575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7F60-A3B9-3C93-6BF2-457C7FBB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6453B-AED0-3CE9-24FC-4F17987C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E5F94-9A55-5006-F178-623D37E99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310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0A3C-CA42-A204-0223-5E035575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27F60-A3B9-3C93-6BF2-457C7FBB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6453B-AED0-3CE9-24FC-4F17987CF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E5F94-9A55-5006-F178-623D37E99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959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6481F-757D-526D-389A-5D5FCA574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166A21-3DC3-A687-E04C-E6BB051BBA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19556F-FBFF-9D49-0647-22B0254B5F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043AA-0C05-0D36-CB14-8FE9D5543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8446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11663-69F7-E14D-0D0E-3CB36660C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19DFB5-2453-6C84-2DD8-9C44737368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5D9BA5-78DD-3407-799B-1D694A913F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31147-C8C0-681E-5DCD-332934F81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110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1538F-46AF-7916-8ED8-C38B841C3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6B4860-34E4-51D6-717D-F69CDF7DA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BF0F64-FD48-139C-EF8F-7B01F5EE5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2F8D3-FA33-DEAF-0C44-AF1E4C35A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3456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25087-FEC3-5D1B-E1B1-D5513C72D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162065-CA0B-4FE4-1B7B-F418AF0E16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676AED-1649-B4A0-CF55-E4A713838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0883A-E6F6-BC70-735A-93223D78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9815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463D2-FD45-1EF5-FC22-3D462DA45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9D9C9-C6AB-A50D-F335-BAF5EAE74D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5BE285-80C1-51D8-897B-1BEA8571B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9DB21-0A4B-E55D-3C4F-C29A86B72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00043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D3CF-9260-0BB7-D611-7C3C8F50D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3B1EA5-80D1-8732-10A6-26A81D800A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E6F344-B1E7-2C59-A1CD-8A23FAB64C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AED2A-9900-3624-04D8-B7DCEB5BB4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5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193D8-82D0-CF64-EAF2-91158281B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A35EE-2BFB-EB18-6C26-59D041A30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8AC5E-294A-090B-EF03-4DD77FB7E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44D8B-34DD-0570-5539-82B910D1B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7521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BA5C5-95C1-5F5C-9342-7E00DA5E6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7145C-B8E5-0BEB-0F58-CD36D1CB34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2B8C07-E654-CAC1-AA95-F97185E882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68F1E-D118-80C5-EF76-56B0FF098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8981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92B78-6311-D01F-AABF-CEA57AF1C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AA22C6-9F7B-66D1-A38A-9ECBD71E5F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93872-0CE6-DC86-F88D-7762D9C34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A571A-C89E-8EE3-1124-D265F5DBD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320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A5658-D022-F40F-9A50-9DF39DFA0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36CE70-38EE-28C4-FC00-D6347E5653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EB3307-C2D6-8406-5E8A-9DC90677F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DB883-9B20-279A-B27E-D80106B573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850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2827E-8398-AA72-E881-95E1622CB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B01885-5161-4F5E-EEC8-A613D0EBDD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E83E28-BB19-116D-3B63-A32F6E612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0161A-7297-EC7A-16C0-25D1EFA3F1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6564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9CA5F-2692-D68A-AB1B-B854D47E9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2B3BB-3097-772E-2339-6C8FC04B66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C1CC4C-582B-14C5-6879-8D4AE477A5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99364-2E13-DF74-77E4-D0A2632163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94487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AED33-BA87-A196-4AA1-BA2544A65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125CF6-2528-5BB5-2965-93C7E27D58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AF2361-BCA5-551F-BBFE-EE0FB11E12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A678C-E341-9C31-A699-4F001CFB6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9528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BB3E1-8D3E-946D-B1A5-C2B8DACED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08CD5A-A105-2D44-D0B0-50BFED161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6E3923-95B2-4D6F-9084-DBCD96BB30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32A4E-ABAC-3FF8-FE3C-39DB5F63FD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15210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3D2B8-FC78-1468-1F44-4F3375A2C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4FD63E-D8BA-155F-B9A0-353A144AF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F8569C-F285-EAAA-7728-9BE9DC1ED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99F10-C435-949B-9663-D1E9F36C2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5748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5BC4E-1CF5-2D9E-E73B-3E5CE00D3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A6DBBB-D1E3-6CD7-D8A1-2B0F0B8D9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F004A2-374A-55A0-F17B-BA3301A62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53716-5E43-49C4-E5C8-18CAB9FFE7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22810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C9DC6-A77F-A1FB-7FAB-0FD0C6906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B677BE-39C5-AD0F-E92F-D77A4A59A6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CD6F9E-AEF4-6124-BE7C-604B3478F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45242-9090-A9EB-0E16-19A87900B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382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193D8-82D0-CF64-EAF2-91158281B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A35EE-2BFB-EB18-6C26-59D041A30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8AC5E-294A-090B-EF03-4DD77FB7E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44D8B-34DD-0570-5539-82B910D1B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1919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0C894-7856-DA73-07AB-405BEA0BA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B6A750-0D39-2B08-F17A-019FB3596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85CDA4-99AE-9D95-CA6B-E62886655E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EC6C9-651D-64A1-5965-FF0FD7D38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0669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3B5D4-D8D8-F9B7-55D5-D0161C946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60A57F-50B6-D55A-AD3D-C10B3FB074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A3A531-AC02-2344-2EA2-ABEC5B0FE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D4B2F-1666-E236-42CB-F0F32B230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87772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3B5D4-D8D8-F9B7-55D5-D0161C946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60A57F-50B6-D55A-AD3D-C10B3FB074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A3A531-AC02-2344-2EA2-ABEC5B0FE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D4B2F-1666-E236-42CB-F0F32B230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63826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3B5D4-D8D8-F9B7-55D5-D0161C946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60A57F-50B6-D55A-AD3D-C10B3FB074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A3A531-AC02-2344-2EA2-ABEC5B0FE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D4B2F-1666-E236-42CB-F0F32B230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3945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3B5D4-D8D8-F9B7-55D5-D0161C946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60A57F-50B6-D55A-AD3D-C10B3FB074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A3A531-AC02-2344-2EA2-ABEC5B0FE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D4B2F-1666-E236-42CB-F0F32B230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96209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3B5D4-D8D8-F9B7-55D5-D0161C946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60A57F-50B6-D55A-AD3D-C10B3FB074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A3A531-AC02-2344-2EA2-ABEC5B0FE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D4B2F-1666-E236-42CB-F0F32B230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85171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3B5D4-D8D8-F9B7-55D5-D0161C946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60A57F-50B6-D55A-AD3D-C10B3FB074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A3A531-AC02-2344-2EA2-ABEC5B0FE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D4B2F-1666-E236-42CB-F0F32B230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79114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3C86F-144A-624B-DA51-E41C3C42C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7BA360-7FB7-C442-4452-7F8FC2E4E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DDA0E6-9564-0B1C-FA21-9AEF8DD146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4C1A7-7B4F-D1D6-231F-6126F2E965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1338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AC2E9-CAB9-D81D-71F7-AC6C51D5E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58C31F-DA1F-56BA-91E8-391FC41A1D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94FD83-D57F-AC6C-6111-DBBF3663F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AECB5-333E-0C63-50B4-D6A036B008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0057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B1F72-2389-190F-DB27-9F0A29339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CDA847-F2E6-DA88-8DC4-A128419409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816609-A603-04F2-FEEA-C67CB5BC69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57ABE-8354-5A5D-A745-791FADA1BC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02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193D8-82D0-CF64-EAF2-91158281B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A35EE-2BFB-EB18-6C26-59D041A30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E8AC5E-294A-090B-EF03-4DD77FB7E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44D8B-34DD-0570-5539-82B910D1B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83470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8E3FB-F9A6-2C11-03E5-154E00A93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4E6834-3AE8-4B35-CE8A-17BCAD1BB5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DA41A9-AB68-FF9C-3B00-887E317C3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963C0-FDEC-E474-5B48-432B6BD0BC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3077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4B863-8513-8578-EDFC-4E2EEEAF5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346690-DF81-C1AD-F1FF-8F2E6B9B94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382B8E-3F9A-10EE-0664-F4BFF62DA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611BE-D54B-71F0-DC3B-36B594378F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4568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B3805-417A-CEB3-EDB6-DCF5E6A34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BCCA27-8E11-5FCF-3CA5-3355948BE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1FDC44-F531-D8E3-2AE5-F0D85D9F9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ADF1B-1AF5-D351-951E-FDF23025CC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73712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7C548-E99A-9BAE-0E7F-64D7AD25F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F1DC5A-7D86-36E5-250B-139D969EA1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58CEE-B2E6-CD4B-60EB-C723EE330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59FED-78D1-77EE-72E7-08340F29CB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9897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F6CA2-4B23-150A-43E2-D75630C9C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664430-520F-C20C-4BD1-C771C776CF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CAAC7-1673-A9A1-2455-E6FEA60E2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BA4F8-729B-6C7E-3B00-B911E63C4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9709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15B2D-C71D-D789-36BE-A9D7AA41B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458D8A-9F45-B3DF-90F4-A3D2077252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0193F4-3F1D-9E82-30F5-BC0F423F2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8A33F-56A4-ADDF-0151-C9E6D97C3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F00E9-A49D-4007-B3B9-A3783809E505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42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626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3056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93063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8020" y="662937"/>
            <a:ext cx="4624442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88CE9D0-E6DB-A38D-ED84-A53D0493E6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26745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411926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3C4A872-A473-BFD2-150E-387250C2B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5C8D53B-A579-BCFA-58E8-C386DABC92CD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3A34CAC-4A03-ADDB-E97F-8675E68FC0B3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C733506-2F0D-8F31-52D1-5244F04A706B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9356E3D-E14C-9C43-7CE4-A7156B1E10DB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85C652DA-55F6-9691-4254-344E0A4E9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83924"/>
            <a:ext cx="11090275" cy="168405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4DB7AC4F-2818-7F0D-AC6A-736D5F2C73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0863" y="2419350"/>
            <a:ext cx="11090274" cy="39131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61DF04-D7CB-2B19-8BB9-3E90A6619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10824" y="1514007"/>
            <a:ext cx="734257" cy="760506"/>
            <a:chOff x="5243759" y="1363788"/>
            <a:chExt cx="734257" cy="76050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E1CC00-F893-E215-8086-65B6605C5F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BF50D9-F9B8-ADB3-8B4A-AF19564EE6E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0BE1060-7183-58F8-EEBF-64135EE82BC5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E597A3BE-0D13-9033-E3FD-78202DB79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168304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867D9A-3F3B-94C3-244B-0006226AE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063019" y="3199533"/>
            <a:ext cx="3597052" cy="2615018"/>
            <a:chOff x="4541453" y="3199533"/>
            <a:chExt cx="3597052" cy="2615018"/>
          </a:xfrm>
        </p:grpSpPr>
        <p:sp>
          <p:nvSpPr>
            <p:cNvPr id="13" name="Freeform: Shape 38">
              <a:extLst>
                <a:ext uri="{FF2B5EF4-FFF2-40B4-BE49-F238E27FC236}">
                  <a16:creationId xmlns:a16="http://schemas.microsoft.com/office/drawing/2014/main" id="{955FC3D1-6227-A188-CCDB-11D573FD807A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602175" y="3958416"/>
              <a:ext cx="3536330" cy="1853969"/>
            </a:xfrm>
            <a:custGeom>
              <a:avLst/>
              <a:gdLst>
                <a:gd name="connsiteX0" fmla="*/ 3536330 w 3536330"/>
                <a:gd name="connsiteY0" fmla="*/ 1853969 h 1853969"/>
                <a:gd name="connsiteX1" fmla="*/ 1682362 w 3536330"/>
                <a:gd name="connsiteY1" fmla="*/ 0 h 1853969"/>
                <a:gd name="connsiteX2" fmla="*/ 52157 w 3536330"/>
                <a:gd name="connsiteY2" fmla="*/ 970257 h 1853969"/>
                <a:gd name="connsiteX3" fmla="*/ 0 w 3536330"/>
                <a:gd name="connsiteY3" fmla="*/ 1078528 h 1853969"/>
                <a:gd name="connsiteX4" fmla="*/ 757215 w 3536330"/>
                <a:gd name="connsiteY4" fmla="*/ 1835743 h 1853969"/>
                <a:gd name="connsiteX5" fmla="*/ 774211 w 3536330"/>
                <a:gd name="connsiteY5" fmla="*/ 1667149 h 1853969"/>
                <a:gd name="connsiteX6" fmla="*/ 1682362 w 3536330"/>
                <a:gd name="connsiteY6" fmla="*/ 926985 h 1853969"/>
                <a:gd name="connsiteX7" fmla="*/ 2609345 w 3536330"/>
                <a:gd name="connsiteY7" fmla="*/ 1853969 h 185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6330" h="1853969">
                  <a:moveTo>
                    <a:pt x="3536330" y="1853969"/>
                  </a:moveTo>
                  <a:cubicBezTo>
                    <a:pt x="3536330" y="830051"/>
                    <a:pt x="2706280" y="0"/>
                    <a:pt x="1682362" y="0"/>
                  </a:cubicBezTo>
                  <a:cubicBezTo>
                    <a:pt x="978418" y="0"/>
                    <a:pt x="366107" y="392328"/>
                    <a:pt x="52157" y="970257"/>
                  </a:cubicBezTo>
                  <a:lnTo>
                    <a:pt x="0" y="1078528"/>
                  </a:lnTo>
                  <a:lnTo>
                    <a:pt x="757215" y="1835743"/>
                  </a:lnTo>
                  <a:lnTo>
                    <a:pt x="774211" y="1667149"/>
                  </a:lnTo>
                  <a:cubicBezTo>
                    <a:pt x="860649" y="1244739"/>
                    <a:pt x="1234397" y="926985"/>
                    <a:pt x="1682362" y="926985"/>
                  </a:cubicBezTo>
                  <a:cubicBezTo>
                    <a:pt x="2194320" y="926985"/>
                    <a:pt x="2609345" y="1342010"/>
                    <a:pt x="2609345" y="1853969"/>
                  </a:cubicBezTo>
                  <a:close/>
                </a:path>
              </a:pathLst>
            </a:custGeom>
            <a:gradFill flip="none" rotWithShape="1">
              <a:gsLst>
                <a:gs pos="97000">
                  <a:schemeClr val="bg2"/>
                </a:gs>
                <a:gs pos="31000">
                  <a:schemeClr val="bg2">
                    <a:lumMod val="90000"/>
                    <a:lumOff val="10000"/>
                  </a:schemeClr>
                </a:gs>
              </a:gsLst>
              <a:lin ang="15000000" scaled="0"/>
              <a:tileRect/>
            </a:gradFill>
            <a:ln>
              <a:noFill/>
            </a:ln>
            <a:effectLst>
              <a:innerShdw blurRad="355600" dist="101600" dir="16200000">
                <a:schemeClr val="accent1">
                  <a:lumMod val="60000"/>
                  <a:lumOff val="40000"/>
                  <a:alpha val="8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E6BE70E-C41E-449D-A48C-4EB6BB7DC20D}"/>
                </a:ext>
              </a:extLst>
            </p:cNvPr>
            <p:cNvGrpSpPr/>
            <p:nvPr/>
          </p:nvGrpSpPr>
          <p:grpSpPr>
            <a:xfrm>
              <a:off x="4541453" y="3199533"/>
              <a:ext cx="3478701" cy="2615018"/>
              <a:chOff x="-481151" y="3199533"/>
              <a:chExt cx="3478701" cy="2615018"/>
            </a:xfrm>
          </p:grpSpPr>
          <p:sp>
            <p:nvSpPr>
              <p:cNvPr id="15" name="Freeform: Shape 32">
                <a:extLst>
                  <a:ext uri="{FF2B5EF4-FFF2-40B4-BE49-F238E27FC236}">
                    <a16:creationId xmlns:a16="http://schemas.microsoft.com/office/drawing/2014/main" id="{B7C0B12B-49BE-7855-18FB-8583C8DD9617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18900000" flipV="1">
                <a:off x="-481151" y="3649708"/>
                <a:ext cx="3478701" cy="2164843"/>
              </a:xfrm>
              <a:custGeom>
                <a:avLst/>
                <a:gdLst>
                  <a:gd name="connsiteX0" fmla="*/ 3478701 w 3478701"/>
                  <a:gd name="connsiteY0" fmla="*/ 2164843 h 2164843"/>
                  <a:gd name="connsiteX1" fmla="*/ 1624733 w 3478701"/>
                  <a:gd name="connsiteY1" fmla="*/ 0 h 2164843"/>
                  <a:gd name="connsiteX2" fmla="*/ 87393 w 3478701"/>
                  <a:gd name="connsiteY2" fmla="*/ 954459 h 2164843"/>
                  <a:gd name="connsiteX3" fmla="*/ 0 w 3478701"/>
                  <a:gd name="connsiteY3" fmla="*/ 1122434 h 2164843"/>
                  <a:gd name="connsiteX4" fmla="*/ 736015 w 3478701"/>
                  <a:gd name="connsiteY4" fmla="*/ 1858449 h 2164843"/>
                  <a:gd name="connsiteX5" fmla="*/ 739424 w 3478701"/>
                  <a:gd name="connsiteY5" fmla="*/ 1842964 h 2164843"/>
                  <a:gd name="connsiteX6" fmla="*/ 1624733 w 3478701"/>
                  <a:gd name="connsiteY6" fmla="*/ 1082422 h 2164843"/>
                  <a:gd name="connsiteX7" fmla="*/ 2551716 w 3478701"/>
                  <a:gd name="connsiteY7" fmla="*/ 2164843 h 2164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78701" h="2164843">
                    <a:moveTo>
                      <a:pt x="3478701" y="2164843"/>
                    </a:moveTo>
                    <a:cubicBezTo>
                      <a:pt x="3478701" y="969234"/>
                      <a:pt x="2648651" y="0"/>
                      <a:pt x="1624733" y="0"/>
                    </a:cubicBezTo>
                    <a:cubicBezTo>
                      <a:pt x="984784" y="0"/>
                      <a:pt x="420564" y="378607"/>
                      <a:pt x="87393" y="954459"/>
                    </a:cubicBezTo>
                    <a:lnTo>
                      <a:pt x="0" y="1122434"/>
                    </a:lnTo>
                    <a:lnTo>
                      <a:pt x="736015" y="1858449"/>
                    </a:lnTo>
                    <a:lnTo>
                      <a:pt x="739424" y="1842964"/>
                    </a:lnTo>
                    <a:cubicBezTo>
                      <a:pt x="856791" y="1402344"/>
                      <a:pt x="1208766" y="1082422"/>
                      <a:pt x="1624733" y="1082422"/>
                    </a:cubicBezTo>
                    <a:cubicBezTo>
                      <a:pt x="2136692" y="1082422"/>
                      <a:pt x="2551716" y="1567038"/>
                      <a:pt x="2551716" y="2164843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  <a:alpha val="40000"/>
                </a:schemeClr>
              </a:solidFill>
              <a:ln>
                <a:noFill/>
              </a:ln>
              <a:effectLst>
                <a:softEdge rad="381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7C78A37-D378-70D3-D6E3-AB9400EB583E}"/>
                  </a:ext>
                </a:extLst>
              </p:cNvPr>
              <p:cNvSpPr/>
              <p:nvPr userDrawn="1"/>
            </p:nvSpPr>
            <p:spPr>
              <a:xfrm rot="13500000" flipV="1">
                <a:off x="1512277" y="2840042"/>
                <a:ext cx="214196" cy="933178"/>
              </a:xfrm>
              <a:prstGeom prst="ellipse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>
                <a:noFill/>
              </a:ln>
              <a:effectLst>
                <a:innerShdw blurRad="1270000" dist="2540000">
                  <a:schemeClr val="accent1">
                    <a:lumMod val="60000"/>
                    <a:lumOff val="40000"/>
                    <a:alpha val="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491172-466F-19CC-B639-A1C3CAB1D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90545" y="4100655"/>
            <a:ext cx="1335600" cy="1262947"/>
            <a:chOff x="10145015" y="2343978"/>
            <a:chExt cx="1335600" cy="1262947"/>
          </a:xfrm>
        </p:grpSpPr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45EC885D-265C-397B-5DAF-57A66CDA30B5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601DB21-D937-2F89-DC26-063DFC7800C8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07653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87E98C0-6053-9701-92D0-4EF9ADBC5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9063019" y="746716"/>
            <a:ext cx="3597052" cy="2615018"/>
            <a:chOff x="4541453" y="3199533"/>
            <a:chExt cx="3597052" cy="2615018"/>
          </a:xfrm>
        </p:grpSpPr>
        <p:sp>
          <p:nvSpPr>
            <p:cNvPr id="8" name="Freeform: Shape 38">
              <a:extLst>
                <a:ext uri="{FF2B5EF4-FFF2-40B4-BE49-F238E27FC236}">
                  <a16:creationId xmlns:a16="http://schemas.microsoft.com/office/drawing/2014/main" id="{C32B1A1D-760B-9D3D-A869-E50FC962A629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602175" y="3958416"/>
              <a:ext cx="3536330" cy="1853969"/>
            </a:xfrm>
            <a:custGeom>
              <a:avLst/>
              <a:gdLst>
                <a:gd name="connsiteX0" fmla="*/ 3536330 w 3536330"/>
                <a:gd name="connsiteY0" fmla="*/ 1853969 h 1853969"/>
                <a:gd name="connsiteX1" fmla="*/ 1682362 w 3536330"/>
                <a:gd name="connsiteY1" fmla="*/ 0 h 1853969"/>
                <a:gd name="connsiteX2" fmla="*/ 52157 w 3536330"/>
                <a:gd name="connsiteY2" fmla="*/ 970257 h 1853969"/>
                <a:gd name="connsiteX3" fmla="*/ 0 w 3536330"/>
                <a:gd name="connsiteY3" fmla="*/ 1078528 h 1853969"/>
                <a:gd name="connsiteX4" fmla="*/ 757215 w 3536330"/>
                <a:gd name="connsiteY4" fmla="*/ 1835743 h 1853969"/>
                <a:gd name="connsiteX5" fmla="*/ 774211 w 3536330"/>
                <a:gd name="connsiteY5" fmla="*/ 1667149 h 1853969"/>
                <a:gd name="connsiteX6" fmla="*/ 1682362 w 3536330"/>
                <a:gd name="connsiteY6" fmla="*/ 926985 h 1853969"/>
                <a:gd name="connsiteX7" fmla="*/ 2609345 w 3536330"/>
                <a:gd name="connsiteY7" fmla="*/ 1853969 h 1853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36330" h="1853969">
                  <a:moveTo>
                    <a:pt x="3536330" y="1853969"/>
                  </a:moveTo>
                  <a:cubicBezTo>
                    <a:pt x="3536330" y="830051"/>
                    <a:pt x="2706280" y="0"/>
                    <a:pt x="1682362" y="0"/>
                  </a:cubicBezTo>
                  <a:cubicBezTo>
                    <a:pt x="978418" y="0"/>
                    <a:pt x="366107" y="392328"/>
                    <a:pt x="52157" y="970257"/>
                  </a:cubicBezTo>
                  <a:lnTo>
                    <a:pt x="0" y="1078528"/>
                  </a:lnTo>
                  <a:lnTo>
                    <a:pt x="757215" y="1835743"/>
                  </a:lnTo>
                  <a:lnTo>
                    <a:pt x="774211" y="1667149"/>
                  </a:lnTo>
                  <a:cubicBezTo>
                    <a:pt x="860649" y="1244739"/>
                    <a:pt x="1234397" y="926985"/>
                    <a:pt x="1682362" y="926985"/>
                  </a:cubicBezTo>
                  <a:cubicBezTo>
                    <a:pt x="2194320" y="926985"/>
                    <a:pt x="2609345" y="1342010"/>
                    <a:pt x="2609345" y="1853969"/>
                  </a:cubicBezTo>
                  <a:close/>
                </a:path>
              </a:pathLst>
            </a:custGeom>
            <a:gradFill flip="none" rotWithShape="1">
              <a:gsLst>
                <a:gs pos="97000">
                  <a:schemeClr val="bg2"/>
                </a:gs>
                <a:gs pos="31000">
                  <a:schemeClr val="bg2">
                    <a:lumMod val="90000"/>
                    <a:lumOff val="10000"/>
                  </a:schemeClr>
                </a:gs>
              </a:gsLst>
              <a:lin ang="15000000" scaled="0"/>
              <a:tileRect/>
            </a:gradFill>
            <a:ln>
              <a:noFill/>
            </a:ln>
            <a:effectLst>
              <a:innerShdw blurRad="355600" dist="101600" dir="16200000">
                <a:schemeClr val="accent1">
                  <a:lumMod val="60000"/>
                  <a:lumOff val="40000"/>
                  <a:alpha val="8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02EF78B-5BDF-8632-B9B1-087DB042EEC7}"/>
                </a:ext>
              </a:extLst>
            </p:cNvPr>
            <p:cNvGrpSpPr/>
            <p:nvPr/>
          </p:nvGrpSpPr>
          <p:grpSpPr>
            <a:xfrm>
              <a:off x="4541453" y="3199533"/>
              <a:ext cx="3478701" cy="2615018"/>
              <a:chOff x="-481151" y="3199533"/>
              <a:chExt cx="3478701" cy="2615018"/>
            </a:xfrm>
          </p:grpSpPr>
          <p:sp>
            <p:nvSpPr>
              <p:cNvPr id="10" name="Freeform: Shape 32">
                <a:extLst>
                  <a:ext uri="{FF2B5EF4-FFF2-40B4-BE49-F238E27FC236}">
                    <a16:creationId xmlns:a16="http://schemas.microsoft.com/office/drawing/2014/main" id="{5C54B3E8-515B-0865-9321-DB3793A6224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18900000" flipV="1">
                <a:off x="-481151" y="3649708"/>
                <a:ext cx="3478701" cy="2164843"/>
              </a:xfrm>
              <a:custGeom>
                <a:avLst/>
                <a:gdLst>
                  <a:gd name="connsiteX0" fmla="*/ 3478701 w 3478701"/>
                  <a:gd name="connsiteY0" fmla="*/ 2164843 h 2164843"/>
                  <a:gd name="connsiteX1" fmla="*/ 1624733 w 3478701"/>
                  <a:gd name="connsiteY1" fmla="*/ 0 h 2164843"/>
                  <a:gd name="connsiteX2" fmla="*/ 87393 w 3478701"/>
                  <a:gd name="connsiteY2" fmla="*/ 954459 h 2164843"/>
                  <a:gd name="connsiteX3" fmla="*/ 0 w 3478701"/>
                  <a:gd name="connsiteY3" fmla="*/ 1122434 h 2164843"/>
                  <a:gd name="connsiteX4" fmla="*/ 736015 w 3478701"/>
                  <a:gd name="connsiteY4" fmla="*/ 1858449 h 2164843"/>
                  <a:gd name="connsiteX5" fmla="*/ 739424 w 3478701"/>
                  <a:gd name="connsiteY5" fmla="*/ 1842964 h 2164843"/>
                  <a:gd name="connsiteX6" fmla="*/ 1624733 w 3478701"/>
                  <a:gd name="connsiteY6" fmla="*/ 1082422 h 2164843"/>
                  <a:gd name="connsiteX7" fmla="*/ 2551716 w 3478701"/>
                  <a:gd name="connsiteY7" fmla="*/ 2164843 h 2164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78701" h="2164843">
                    <a:moveTo>
                      <a:pt x="3478701" y="2164843"/>
                    </a:moveTo>
                    <a:cubicBezTo>
                      <a:pt x="3478701" y="969234"/>
                      <a:pt x="2648651" y="0"/>
                      <a:pt x="1624733" y="0"/>
                    </a:cubicBezTo>
                    <a:cubicBezTo>
                      <a:pt x="984784" y="0"/>
                      <a:pt x="420564" y="378607"/>
                      <a:pt x="87393" y="954459"/>
                    </a:cubicBezTo>
                    <a:lnTo>
                      <a:pt x="0" y="1122434"/>
                    </a:lnTo>
                    <a:lnTo>
                      <a:pt x="736015" y="1858449"/>
                    </a:lnTo>
                    <a:lnTo>
                      <a:pt x="739424" y="1842964"/>
                    </a:lnTo>
                    <a:cubicBezTo>
                      <a:pt x="856791" y="1402344"/>
                      <a:pt x="1208766" y="1082422"/>
                      <a:pt x="1624733" y="1082422"/>
                    </a:cubicBezTo>
                    <a:cubicBezTo>
                      <a:pt x="2136692" y="1082422"/>
                      <a:pt x="2551716" y="1567038"/>
                      <a:pt x="2551716" y="2164843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  <a:alpha val="40000"/>
                </a:schemeClr>
              </a:solidFill>
              <a:ln>
                <a:noFill/>
              </a:ln>
              <a:effectLst>
                <a:softEdge rad="381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6E92718-2CCD-B15D-8DE5-46285BEA256B}"/>
                  </a:ext>
                </a:extLst>
              </p:cNvPr>
              <p:cNvSpPr/>
              <p:nvPr userDrawn="1"/>
            </p:nvSpPr>
            <p:spPr>
              <a:xfrm rot="13500000" flipV="1">
                <a:off x="1512277" y="2840042"/>
                <a:ext cx="214196" cy="933178"/>
              </a:xfrm>
              <a:prstGeom prst="ellipse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>
                <a:noFill/>
              </a:ln>
              <a:effectLst>
                <a:innerShdw blurRad="1270000" dist="2540000">
                  <a:schemeClr val="accent1">
                    <a:lumMod val="60000"/>
                    <a:lumOff val="40000"/>
                    <a:alpha val="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A0B78B-84F0-8B85-40E8-678689DC1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723112" y="5088958"/>
            <a:ext cx="1335600" cy="1262947"/>
            <a:chOff x="10145015" y="2343978"/>
            <a:chExt cx="1335600" cy="1262947"/>
          </a:xfrm>
        </p:grpSpPr>
        <p:sp>
          <p:nvSpPr>
            <p:cNvPr id="20" name="Freeform: Shape 25">
              <a:extLst>
                <a:ext uri="{FF2B5EF4-FFF2-40B4-BE49-F238E27FC236}">
                  <a16:creationId xmlns:a16="http://schemas.microsoft.com/office/drawing/2014/main" id="{2E5D7C6F-BF77-9B7D-5B12-7AF3ED280B43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A599EE6-2673-0AD8-EAE0-45C79326015E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498474"/>
            <a:ext cx="7960421" cy="145021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4000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1343" y="2103039"/>
            <a:ext cx="7929940" cy="39796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63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96D26C0-4AFC-33CC-99BE-317E9A8443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76680"/>
            <a:ext cx="9144000" cy="228600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99840"/>
            <a:ext cx="9144000" cy="22860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99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08635"/>
            <a:ext cx="11090274" cy="1332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2" y="2097175"/>
            <a:ext cx="5435600" cy="399565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 marL="228600">
              <a:spcBef>
                <a:spcPts val="1000"/>
              </a:spcBef>
              <a:defRPr sz="1800">
                <a:solidFill>
                  <a:schemeClr val="tx1"/>
                </a:solidFill>
              </a:defRPr>
            </a:lvl2pPr>
            <a:lvl3pPr marL="411480" indent="-228600">
              <a:spcBef>
                <a:spcPts val="1000"/>
              </a:spcBef>
              <a:defRPr sz="1800">
                <a:solidFill>
                  <a:schemeClr val="tx1"/>
                </a:solidFill>
              </a:defRPr>
            </a:lvl3pPr>
            <a:lvl4pPr marL="594360">
              <a:spcBef>
                <a:spcPts val="1000"/>
              </a:spcBef>
              <a:defRPr sz="1800">
                <a:solidFill>
                  <a:schemeClr val="tx1"/>
                </a:solidFill>
              </a:defRPr>
            </a:lvl4pPr>
            <a:lvl5pPr marL="777240">
              <a:spcBef>
                <a:spcPts val="1000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65629D-0977-C0EA-5E0B-C4822F43DAE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05540" y="2097175"/>
            <a:ext cx="5435600" cy="399565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 marL="228600">
              <a:spcBef>
                <a:spcPts val="1000"/>
              </a:spcBef>
              <a:defRPr sz="1800">
                <a:solidFill>
                  <a:schemeClr val="tx1"/>
                </a:solidFill>
              </a:defRPr>
            </a:lvl2pPr>
            <a:lvl3pPr marL="411480" indent="-228600">
              <a:spcBef>
                <a:spcPts val="1000"/>
              </a:spcBef>
              <a:defRPr sz="1800">
                <a:solidFill>
                  <a:schemeClr val="tx1"/>
                </a:solidFill>
              </a:defRPr>
            </a:lvl3pPr>
            <a:lvl4pPr marL="594360">
              <a:spcBef>
                <a:spcPts val="1000"/>
              </a:spcBef>
              <a:defRPr sz="1800">
                <a:solidFill>
                  <a:schemeClr val="tx1"/>
                </a:solidFill>
              </a:defRPr>
            </a:lvl4pPr>
            <a:lvl5pPr marL="777240">
              <a:spcBef>
                <a:spcPts val="1000"/>
              </a:spcBef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982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974" y="196900"/>
            <a:ext cx="4899628" cy="2331490"/>
          </a:xfrm>
        </p:spPr>
        <p:txBody>
          <a:bodyPr anchor="b" anchorCtr="0">
            <a:noAutofit/>
          </a:bodyPr>
          <a:lstStyle>
            <a:lvl1pPr algn="r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3162" y="2827209"/>
            <a:ext cx="4917440" cy="3442144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algn="r">
              <a:defRPr sz="1200">
                <a:solidFill>
                  <a:schemeClr val="tx1"/>
                </a:solidFill>
              </a:defRPr>
            </a:lvl2pPr>
            <a:lvl3pPr algn="r">
              <a:defRPr sz="1200">
                <a:solidFill>
                  <a:schemeClr val="tx1"/>
                </a:solidFill>
              </a:defRPr>
            </a:lvl3pPr>
            <a:lvl4pPr algn="r">
              <a:defRPr sz="1200">
                <a:solidFill>
                  <a:schemeClr val="tx1"/>
                </a:solidFill>
              </a:defRPr>
            </a:lvl4pPr>
            <a:lvl5pPr algn="r"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588" y="0"/>
            <a:ext cx="6095998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04CD02-7C7D-28DD-85A8-2FD92C29D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803321" y="682622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B7341D0-DC30-9661-B3E0-91DE7C37946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2A118B5-9F91-EA1B-3F95-6BFA5095544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208891A5-91FA-D924-CB46-E74B50635001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E5F7483-2261-D4C4-30E3-2D379D8CA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89378" y="523262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47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50801"/>
            <a:ext cx="11090275" cy="1237360"/>
          </a:xfrm>
        </p:spPr>
        <p:txBody>
          <a:bodyPr anchor="t" anchorCtr="0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3720" y="1917065"/>
            <a:ext cx="2921000" cy="429768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048759" y="1917065"/>
            <a:ext cx="7591799" cy="429768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815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88315"/>
            <a:ext cx="11090274" cy="13320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FC6ED4-22DD-0C3B-D15A-218307AB6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12" name="Freeform: Shape 25">
              <a:extLst>
                <a:ext uri="{FF2B5EF4-FFF2-40B4-BE49-F238E27FC236}">
                  <a16:creationId xmlns:a16="http://schemas.microsoft.com/office/drawing/2014/main" id="{E4CD0F67-4BE8-1120-FCAE-806F9E18DD5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9B74B85-E3CB-E24E-54C6-AB161411D93A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5" name="Freeform: Shape 21">
            <a:extLst>
              <a:ext uri="{FF2B5EF4-FFF2-40B4-BE49-F238E27FC236}">
                <a16:creationId xmlns:a16="http://schemas.microsoft.com/office/drawing/2014/main" id="{5781DEED-6608-D622-CA5E-C91FD8645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2" y="1965095"/>
            <a:ext cx="5435600" cy="39956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B946DE-F802-2F36-2789-09D7F860408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301305" y="1965095"/>
            <a:ext cx="5339397" cy="39956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659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3463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0961"/>
            <a:ext cx="11090275" cy="1186560"/>
          </a:xfrm>
        </p:spPr>
        <p:txBody>
          <a:bodyPr anchor="t" anchorCtr="0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28186-3489-427F-79D0-B7844402362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1" y="1917064"/>
            <a:ext cx="11090275" cy="429767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6689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565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9351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5868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413379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6743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48230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67354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0587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350" y="1085808"/>
            <a:ext cx="5145438" cy="1843829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F5 rSeries Learning</a:t>
            </a: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Alexander 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BC432-5395-F840-1DFD-A68E2DE99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901" y="3754512"/>
            <a:ext cx="1457940" cy="1752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1C34FC-D1DB-1C69-D3FF-5344E0539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16" y="3882142"/>
            <a:ext cx="5708094" cy="1988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267F27-F946-CAD7-4B71-86DE6A7A5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16" y="987508"/>
            <a:ext cx="5708094" cy="263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92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D0D77B7-DE87-A48F-62CB-A8887C17A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553F856-8203-0172-24D5-FEEA8D8D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38" y="342543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01 – Overview of rSeries High Availability (HA) Architecture</a:t>
            </a:r>
            <a:endParaRPr lang="en-US" sz="22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D9B6C4-B407-835A-184F-DE124DC76DF8}"/>
              </a:ext>
            </a:extLst>
          </p:cNvPr>
          <p:cNvSpPr/>
          <p:nvPr/>
        </p:nvSpPr>
        <p:spPr>
          <a:xfrm>
            <a:off x="2856752" y="1457023"/>
            <a:ext cx="62307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rSeries appliances include a dedicated physical HA 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physical HA port is reserved at the platform (F5OS) level.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F5OS does not support native HA, it remains unused all the time in the current implementations.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EF8EEF-02F0-190D-27BE-8653D1236357}"/>
              </a:ext>
            </a:extLst>
          </p:cNvPr>
          <p:cNvSpPr/>
          <p:nvPr/>
        </p:nvSpPr>
        <p:spPr>
          <a:xfrm>
            <a:off x="3350542" y="1028526"/>
            <a:ext cx="5369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rSeries Hardware Physical HA port </a:t>
            </a:r>
            <a:r>
              <a:rPr lang="en-AE" dirty="0">
                <a:solidFill>
                  <a:srgbClr val="FFFF00"/>
                </a:solidFill>
              </a:rPr>
              <a:t>–</a:t>
            </a:r>
            <a:r>
              <a:rPr lang="en-US" dirty="0">
                <a:solidFill>
                  <a:srgbClr val="FFFF00"/>
                </a:solidFill>
              </a:rPr>
              <a:t> Only for platform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1C2230-F357-51EB-9C0C-D8529E27E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47" y="2916809"/>
            <a:ext cx="7431464" cy="359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717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25463A5-D294-1EEC-8D10-BA39FDB18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A486FFA-09F6-2ACF-2DBF-3A50954A2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38" y="342543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01 – Overview of rSeries High Availability (HA) Architecture</a:t>
            </a:r>
            <a:endParaRPr lang="en-US" sz="22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82437" y="1696176"/>
            <a:ext cx="62307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physical Hardware HA port can not be used for tenant HA communication.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Tenant HA communication must be configured over data plane interfaces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3014909" y="1030915"/>
            <a:ext cx="5096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rSeries Hardware Physical HA port </a:t>
            </a:r>
            <a:r>
              <a:rPr lang="en-AE" dirty="0">
                <a:solidFill>
                  <a:srgbClr val="FFFF00"/>
                </a:solidFill>
              </a:rPr>
              <a:t>–</a:t>
            </a:r>
            <a:r>
              <a:rPr lang="en-US" dirty="0">
                <a:solidFill>
                  <a:srgbClr val="FFFF00"/>
                </a:solidFill>
              </a:rPr>
              <a:t> Not for tenant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26" y="2946213"/>
            <a:ext cx="11535509" cy="367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35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25463A5-D294-1EEC-8D10-BA39FDB18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A486FFA-09F6-2ACF-2DBF-3A50954A2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38" y="342543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01 – Overview of rSeries High Availability (HA) Architecture</a:t>
            </a:r>
            <a:endParaRPr lang="en-US" sz="22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08279" y="1439503"/>
            <a:ext cx="62307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Technically,  YES  </a:t>
            </a:r>
            <a:r>
              <a:rPr lang="en-AE" sz="1400" dirty="0"/>
              <a:t>–</a:t>
            </a:r>
            <a:r>
              <a:rPr lang="en-US" sz="1400" dirty="0"/>
              <a:t> But this approach is not recommended.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Mixing HA and production traffic on the same trunk can: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Complicate troubleshooting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Reduce the reliability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Reduce accuracy of HA-related health checks and failover decisions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3431012" y="1077090"/>
            <a:ext cx="3689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Can I Use Data Trunks for HA Traffic?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88" y="3500722"/>
            <a:ext cx="9886523" cy="322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56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F0C905E-1708-28DA-ACC8-635BD6A3B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06A9A647-E626-2442-6116-6020B026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38" y="342543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01 – Overview of rSeries High Availability (HA) Architecture</a:t>
            </a:r>
            <a:endParaRPr lang="en-US" sz="22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BE31AA-8B24-4EB3-C691-4670C405CBDE}"/>
              </a:ext>
            </a:extLst>
          </p:cNvPr>
          <p:cNvSpPr/>
          <p:nvPr/>
        </p:nvSpPr>
        <p:spPr>
          <a:xfrm>
            <a:off x="2769421" y="1446422"/>
            <a:ext cx="62307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Dedicated LAG (Link Aggregation Group) on each appliance specifically for HA communication.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Configure HA interconnect VLANs between the appliances over the HA LAG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It enables BIG-IP tenants to form HA relationships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9F892A-A6E2-1199-E063-367F747FA1C2}"/>
              </a:ext>
            </a:extLst>
          </p:cNvPr>
          <p:cNvSpPr/>
          <p:nvPr/>
        </p:nvSpPr>
        <p:spPr>
          <a:xfrm>
            <a:off x="3431012" y="1077090"/>
            <a:ext cx="4313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Recommended HA Connectivity for tenants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F1825-BD05-4679-1363-ED4F43F0D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89" y="2908893"/>
            <a:ext cx="11747694" cy="382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73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7F97A0-9E1D-497B-41B4-6C53E222E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D3A53159-1E93-D8AE-E483-475526482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38" y="342543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01 – Overview of rSeries High Availability (HA) Architecture</a:t>
            </a:r>
            <a:endParaRPr lang="en-US" sz="22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6DA974-5011-8B4C-C5EB-0E65A73CFE33}"/>
              </a:ext>
            </a:extLst>
          </p:cNvPr>
          <p:cNvSpPr/>
          <p:nvPr/>
        </p:nvSpPr>
        <p:spPr>
          <a:xfrm>
            <a:off x="2816555" y="1505870"/>
            <a:ext cx="623073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Ensures isolation of HA sync and mirroring 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Improves performance and failover reliability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Provides more accurate fault detection in HA operations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7A1E6B-0D01-FD04-3F74-5C2C75AD7BBE}"/>
              </a:ext>
            </a:extLst>
          </p:cNvPr>
          <p:cNvSpPr/>
          <p:nvPr/>
        </p:nvSpPr>
        <p:spPr>
          <a:xfrm>
            <a:off x="4119169" y="1025614"/>
            <a:ext cx="236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 Why a dedicated LAG?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CA8B0F-AA6D-3E51-C3B7-C41E1F085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68" y="2786345"/>
            <a:ext cx="11747694" cy="382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4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776BD25-20ED-5A2F-D213-EAB727A35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B10F7B20-C530-2B77-F628-056CB11DB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38" y="342543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01 – Overview of rSeries High Availability (HA) Architecture</a:t>
            </a:r>
            <a:endParaRPr lang="en-US" sz="22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B0C0F6-418A-5EEE-B442-2A80924F25FB}"/>
              </a:ext>
            </a:extLst>
          </p:cNvPr>
          <p:cNvSpPr/>
          <p:nvPr/>
        </p:nvSpPr>
        <p:spPr>
          <a:xfrm>
            <a:off x="2807128" y="1844309"/>
            <a:ext cx="62307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 direct HA LAG connection between the two appliances is ideal.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This provides low latency, simple design, and fewer points of failure.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6AEF1F-405D-0989-CD55-F1C9898FD56F}"/>
              </a:ext>
            </a:extLst>
          </p:cNvPr>
          <p:cNvSpPr/>
          <p:nvPr/>
        </p:nvSpPr>
        <p:spPr>
          <a:xfrm>
            <a:off x="3295688" y="1025614"/>
            <a:ext cx="56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 F5 Topology recommendations – Two device deployments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151B8A-4AF4-FF41-B50A-68E71C885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131" y="2938068"/>
            <a:ext cx="7794394" cy="348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251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0A4FC73-2242-6E39-6AE5-8EC4A5073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87FA0E09-A1F6-11C8-C7BC-AD7B3E4BC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38" y="342543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01 – Overview of rSeries High Availability (HA) Architecture</a:t>
            </a:r>
            <a:endParaRPr lang="en-US" sz="22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5873B9-C416-F381-79AB-26442A3B2E99}"/>
              </a:ext>
            </a:extLst>
          </p:cNvPr>
          <p:cNvSpPr/>
          <p:nvPr/>
        </p:nvSpPr>
        <p:spPr>
          <a:xfrm>
            <a:off x="2778847" y="1561505"/>
            <a:ext cx="623073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With DSC you can cluster Up to 8 devices using sync-failover group and useful in larger deployments.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For three or more devices in an HA group: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Use dual-homed LAGs connected to upstream switches that support </a:t>
            </a:r>
            <a:r>
              <a:rPr lang="en-GB" sz="1400" dirty="0" err="1"/>
              <a:t>vPC</a:t>
            </a:r>
            <a:r>
              <a:rPr lang="en-GB" sz="1400" dirty="0"/>
              <a:t>, MLAG, or similar multi-chassis link aggregation technologies.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48A9B1-5B18-3F5F-594A-ADD2D44BB231}"/>
              </a:ext>
            </a:extLst>
          </p:cNvPr>
          <p:cNvSpPr/>
          <p:nvPr/>
        </p:nvSpPr>
        <p:spPr>
          <a:xfrm>
            <a:off x="3295688" y="1025614"/>
            <a:ext cx="624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 F5 Topology recommendations – Three and more devices (DSC)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58C720-27AC-8198-2917-D3DF840E0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138" y="3086508"/>
            <a:ext cx="10412278" cy="33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96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176F156-491E-0B09-9800-79BE0CF9A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0301E621-76B5-D4A1-9C63-B8CF3AD9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38" y="342543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Task 01 – Overview of rSeries High Availability (HA) Architecture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7C681E-F981-D51A-4C26-E534A4DEE966}"/>
              </a:ext>
            </a:extLst>
          </p:cNvPr>
          <p:cNvSpPr/>
          <p:nvPr/>
        </p:nvSpPr>
        <p:spPr>
          <a:xfrm>
            <a:off x="2778847" y="1561505"/>
            <a:ext cx="623073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Scalable HA connectivity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Redundant paths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Reliable failover and sync communication across multiple appliances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97B4EE-FE6A-8DED-6933-BA1B0BC2ACD6}"/>
              </a:ext>
            </a:extLst>
          </p:cNvPr>
          <p:cNvSpPr/>
          <p:nvPr/>
        </p:nvSpPr>
        <p:spPr>
          <a:xfrm>
            <a:off x="3295688" y="1025614"/>
            <a:ext cx="6243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 F5 Topology recommendations – Three and more devices (DSC)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88077" y="3047734"/>
            <a:ext cx="10412278" cy="3344409"/>
            <a:chOff x="688077" y="3047734"/>
            <a:chExt cx="10412278" cy="33444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3951D7-4AF9-1F7C-1F11-5FB70F8D7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077" y="3086507"/>
              <a:ext cx="10412278" cy="330563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170347" y="3047734"/>
              <a:ext cx="6085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B0F0"/>
                  </a:solidFill>
                </a:rPr>
                <a:t>Peer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896424" y="3069460"/>
              <a:ext cx="6085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B0F0"/>
                  </a:solidFill>
                </a:rPr>
                <a:t>Peer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464964" y="3672798"/>
              <a:ext cx="13049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Subordinate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9795446" y="3686123"/>
              <a:ext cx="13049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Subordinate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4516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DE9A263-63DB-15B6-3FDF-0012D109A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F18C39A-0EBA-F2F2-2148-60DBCCAE0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38" y="342543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01 – Overview of rSeries High Availability (HA) Architecture</a:t>
            </a:r>
            <a:endParaRPr lang="en-US" sz="22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D22963-36E7-74B7-1C40-EC4C4F68B035}"/>
              </a:ext>
            </a:extLst>
          </p:cNvPr>
          <p:cNvSpPr/>
          <p:nvPr/>
        </p:nvSpPr>
        <p:spPr>
          <a:xfrm>
            <a:off x="2778847" y="1561505"/>
            <a:ext cx="623073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We have deployed two rSeries appliances with a direct HA LAG connection between them.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VLAN 4001 is configured as the HA interconnect VLAN over this LAG.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This VLAN enables tenants on both appliances to establish HA relationships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F260B2-44B3-83DF-3201-2315FBBDBA60}"/>
              </a:ext>
            </a:extLst>
          </p:cNvPr>
          <p:cNvSpPr/>
          <p:nvPr/>
        </p:nvSpPr>
        <p:spPr>
          <a:xfrm>
            <a:off x="3295688" y="1025614"/>
            <a:ext cx="5865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LAB Environment Topology – Two rSeries (F5OS) appliances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204478-CFC8-CF8E-6A32-E39299CBD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50" y="3002425"/>
            <a:ext cx="10443300" cy="368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68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8C44F71-1347-059C-73CC-9A911ACC0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F58713F6-B918-7ED4-8622-3C06F807C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02 - F5 as a Full Proxy – Let us understand the Communication Flow</a:t>
            </a: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F5 Full Proxy: client side, server-side, ha self-</a:t>
            </a:r>
            <a:r>
              <a:rPr lang="en-GB" sz="18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</a:t>
            </a: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floating-</a:t>
            </a:r>
            <a:r>
              <a:rPr lang="en-GB" sz="18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</a:t>
            </a:r>
            <a:b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EF63C0-4539-8BFE-33B5-66A89D6AFBA5}"/>
              </a:ext>
            </a:extLst>
          </p:cNvPr>
          <p:cNvSpPr txBox="1"/>
          <p:nvPr/>
        </p:nvSpPr>
        <p:spPr>
          <a:xfrm>
            <a:off x="197085" y="1879475"/>
            <a:ext cx="456606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Prod-lb1 is currently active, with the following self IPs: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Client-side: </a:t>
            </a:r>
            <a:r>
              <a:rPr lang="en-GB" sz="1400" dirty="0"/>
              <a:t>10.10.230.253 (pub)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B050"/>
                </a:solidFill>
              </a:rPr>
              <a:t>Server-side: </a:t>
            </a:r>
            <a:r>
              <a:rPr lang="en-GB" sz="1400" dirty="0"/>
              <a:t>10.10.231.253 (</a:t>
            </a:r>
            <a:r>
              <a:rPr lang="en-GB" sz="1400" dirty="0" err="1"/>
              <a:t>rp</a:t>
            </a:r>
            <a:r>
              <a:rPr lang="en-GB" sz="1400" dirty="0"/>
              <a:t>)</a:t>
            </a:r>
          </a:p>
          <a:p>
            <a:pPr lvl="1"/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Prod-lb2 is also active, with self IPs: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Client-side: </a:t>
            </a:r>
            <a:r>
              <a:rPr lang="en-GB" sz="1400" dirty="0"/>
              <a:t>10.10.230.252 (pub)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B050"/>
                </a:solidFill>
              </a:rPr>
              <a:t>Server-side: </a:t>
            </a:r>
            <a:r>
              <a:rPr lang="en-GB" sz="1400" dirty="0"/>
              <a:t>10.10.231.252 (</a:t>
            </a:r>
            <a:r>
              <a:rPr lang="en-GB" sz="1400" dirty="0" err="1"/>
              <a:t>rp</a:t>
            </a:r>
            <a:r>
              <a:rPr lang="en-GB" sz="1400" dirty="0"/>
              <a:t>)</a:t>
            </a:r>
          </a:p>
          <a:p>
            <a:pPr lvl="1"/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 HA (high availability) IPs 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Prod-lb1 HA IP: 192.168.249.253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Prod-lb2 HA IP: 192.168.249.252</a:t>
            </a:r>
          </a:p>
          <a:p>
            <a:pPr lvl="1"/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Floating IPs are configured for both networks: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Client-side floating IP: </a:t>
            </a:r>
            <a:r>
              <a:rPr lang="en-GB" sz="1400" dirty="0"/>
              <a:t>10.10.230.254 (pub)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B050"/>
                </a:solidFill>
              </a:rPr>
              <a:t>Server-side floating IP: </a:t>
            </a:r>
            <a:r>
              <a:rPr lang="en-GB" sz="1400" dirty="0"/>
              <a:t>10.10.231.254 (</a:t>
            </a:r>
            <a:r>
              <a:rPr lang="en-GB" sz="1400" dirty="0" err="1"/>
              <a:t>rp</a:t>
            </a:r>
            <a:r>
              <a:rPr lang="en-GB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These floating IPs move between the devices depending on which unit is currently active.</a:t>
            </a:r>
            <a:endParaRPr lang="en-AE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7146E0-7E9C-75AD-412B-78895ABC6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907" y="1879475"/>
            <a:ext cx="7252008" cy="44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25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5BE93-0252-3CC3-B567-14EC47EB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66" y="2978436"/>
            <a:ext cx="2973290" cy="4633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Agenda    </a:t>
            </a:r>
            <a:r>
              <a:rPr lang="en-A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3225956" y="365012"/>
            <a:ext cx="7805771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02870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iSeries to rSeries</a:t>
            </a:r>
          </a:p>
          <a:p>
            <a:pPr marL="102870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F5OS Basic Setup</a:t>
            </a:r>
          </a:p>
          <a:p>
            <a:pPr marL="102870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marR="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F5OS Upgrade Procedure</a:t>
            </a:r>
          </a:p>
          <a:p>
            <a:pPr marL="1028700" marR="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marR="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VLAN and LAG Configuration</a:t>
            </a:r>
          </a:p>
          <a:p>
            <a:pPr marL="1485900" lvl="2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Configure VLANs</a:t>
            </a:r>
          </a:p>
          <a:p>
            <a:pPr marL="1485900" lvl="2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Configure LAG (Link Aggregation Group)</a:t>
            </a:r>
          </a:p>
          <a:p>
            <a:pPr marL="1485900" lvl="2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Assign VLANs to the LAG</a:t>
            </a:r>
          </a:p>
          <a:p>
            <a:pPr marL="1028700" marR="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marR="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Tenant OS Deployment Preparation</a:t>
            </a:r>
          </a:p>
          <a:p>
            <a:pPr marL="1028700" marR="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marR="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Tenant OS Deployment</a:t>
            </a:r>
          </a:p>
          <a:p>
            <a:pPr marL="1028700" marR="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marR="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rSeries Tenant Basic Setup</a:t>
            </a:r>
          </a:p>
          <a:p>
            <a:pPr marL="1028700" marR="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marR="0" lvl="1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High Availability (HA) in rSeries Tenants</a:t>
            </a:r>
          </a:p>
          <a:p>
            <a:pPr marL="1485900" lvl="2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Best Practices for rSeries Tenant HA</a:t>
            </a:r>
          </a:p>
          <a:p>
            <a:pPr marL="1485900" lvl="2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rSeries Tenant HA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665045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4BA4F04-A751-0438-9E06-32C7D7C38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B357BB7B-1A71-5F74-90F4-38357FC5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267128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02 - F5 as a Full Proxy – Let us understand the Communication Flow</a:t>
            </a: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F5 Full Proxy: Connection and session handling </a:t>
            </a: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5D17F1-1190-4070-9B43-7E0B2D19753E}"/>
              </a:ext>
            </a:extLst>
          </p:cNvPr>
          <p:cNvSpPr txBox="1"/>
          <p:nvPr/>
        </p:nvSpPr>
        <p:spPr>
          <a:xfrm>
            <a:off x="488135" y="1916285"/>
            <a:ext cx="456606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F5 BIG-IP device creates and manages two separate connections: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Client-side connection: </a:t>
            </a:r>
            <a:r>
              <a:rPr lang="en-GB" dirty="0"/>
              <a:t>Between the client and the F5 device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Server-side connection: </a:t>
            </a:r>
            <a:r>
              <a:rPr lang="en-GB" dirty="0"/>
              <a:t>Between the F5 device and the backend server</a:t>
            </a:r>
          </a:p>
          <a:p>
            <a:endParaRPr lang="en-A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E" dirty="0"/>
              <a:t>It receives the HTTP request from the client on the client-side VLAN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Based on Server Load Balancing (SLB) decisions, the F5 initiates a new, independent connection to the selected backend server.</a:t>
            </a:r>
            <a:endParaRPr lang="en-A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E1B38E-D728-511F-D75E-253CF7D73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203" y="1549238"/>
            <a:ext cx="6940978" cy="51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37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CF7B43D-9AEA-E42E-5D1D-CC5E017C2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48FC8A21-9C76-9203-335B-627BFDD10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267128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02 - F5 as a Full Proxy – Let us understand the Communication Flow</a:t>
            </a: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F5 Full Proxy: SNAT and Server Load Balancing 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90DB11-1943-A1F0-7F75-267361B53BD9}"/>
              </a:ext>
            </a:extLst>
          </p:cNvPr>
          <p:cNvSpPr txBox="1"/>
          <p:nvPr/>
        </p:nvSpPr>
        <p:spPr>
          <a:xfrm>
            <a:off x="488135" y="2067114"/>
            <a:ext cx="45660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Server-Side Flow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10.10.231.10:53476 → 10.20.121.10:443</a:t>
            </a:r>
          </a:p>
          <a:p>
            <a:r>
              <a:rPr lang="en-GB" dirty="0"/>
              <a:t>       F5-SNAT-IP                 Web-Srv02-IP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server is selected based on the load balancing algorithm.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this case, the Least Connections algorithm is used, and web-srv02 is chosen because it has fewer active connections than web-srv01.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83A03F-B33E-0F04-CD52-FC522022C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203" y="1527454"/>
            <a:ext cx="6953849" cy="506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61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D7C90EB-0CF9-EC67-94B8-8A4556B2D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1D397F5-CAFD-F66F-E596-47A7D11E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267128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02 - F5 as a Full Proxy – Let us understand the Communication Flow</a:t>
            </a: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F5 Full Proxy: Modify the web server response to insert the F5 cookie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143ED-1285-8434-F49B-F6CDD01A9B44}"/>
              </a:ext>
            </a:extLst>
          </p:cNvPr>
          <p:cNvSpPr txBox="1"/>
          <p:nvPr/>
        </p:nvSpPr>
        <p:spPr>
          <a:xfrm>
            <a:off x="134420" y="2875524"/>
            <a:ext cx="4428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Web server respond to F5 SNAT 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F5 creates and insert the web-cookie on the server response.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8C0B1A-E124-F166-3F28-A67D5E725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828" y="1255998"/>
            <a:ext cx="7108596" cy="5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9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7557399-F457-0C9D-09F4-2415C3C6F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18CEAE54-FE7E-64C8-C99B-70C245CB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267128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02 - F5 as a Full Proxy – Let us understand the Communication Flow</a:t>
            </a: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F5 Full Proxy: SSL Bridging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449EF-B767-A9EC-6F4F-FBDBFEEFA0BB}"/>
              </a:ext>
            </a:extLst>
          </p:cNvPr>
          <p:cNvSpPr txBox="1"/>
          <p:nvPr/>
        </p:nvSpPr>
        <p:spPr>
          <a:xfrm>
            <a:off x="153273" y="2281635"/>
            <a:ext cx="44281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Connection from Client to F5 is over SSL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Connection from F5 to backend server also over SSL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we call it as SSL bridging.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Here F5 can decrypt and re-encrypt the traffic for security inspection and modification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7C4B0-3CE2-7991-8F05-AEDD07E43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828" y="1255998"/>
            <a:ext cx="7108596" cy="542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77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49216C7-B7EC-9AE4-EE9E-947D66A08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3879276A-F5DA-E499-3070-6344E9652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267128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02 - F5 as a Full Proxy – Let us understand the Communication Flow</a:t>
            </a: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F5 Full Proxy: Session Persistence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20F49-3B68-15C3-01F9-8F6F11AD621C}"/>
              </a:ext>
            </a:extLst>
          </p:cNvPr>
          <p:cNvSpPr txBox="1"/>
          <p:nvPr/>
        </p:nvSpPr>
        <p:spPr>
          <a:xfrm>
            <a:off x="153273" y="2281635"/>
            <a:ext cx="442815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If the client request contains cookie inserted by F5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F5 verify and decrypts the cookie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Inside the cookie Web-Server information stored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F5 read the cookie and identify the web server who served the request for this client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It forward this request to the same server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7B6830-4EFB-CBB5-5475-4DA276585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557" y="1311112"/>
            <a:ext cx="7096578" cy="537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04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44E67E8-5632-50F2-479C-048B41FB5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3E92D5EE-B876-3D40-5055-4D5D7EFB5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02 - F5 as a Full Proxy – Let us understand the Communication Flow</a:t>
            </a: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F5 Full Proxy: Key benefits of Full Proxy</a:t>
            </a: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A0C61-4574-BCAE-9222-0CC70445F152}"/>
              </a:ext>
            </a:extLst>
          </p:cNvPr>
          <p:cNvSpPr txBox="1"/>
          <p:nvPr/>
        </p:nvSpPr>
        <p:spPr>
          <a:xfrm>
            <a:off x="205098" y="2725169"/>
            <a:ext cx="456606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Key Benefit : it optimize and control the traffic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Load balancing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SSL offloading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Traffic inspection &amp; Security policy enforcement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A3FCB4-B654-68CF-35A2-F46C11A77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203" y="1464397"/>
            <a:ext cx="6940978" cy="51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7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DA2719D-2C75-6EEC-9C3C-A99ECA4B0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56C64BBD-C6A4-DF46-F514-710B517C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02 - F5 as a Full Proxy – Let us understand the Communication Flow</a:t>
            </a: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F5 Full Proxy: Key benefits of Full Proxy – Server Load Balancing </a:t>
            </a: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4C2881-AA2A-91B1-6B9B-03A796419F54}"/>
              </a:ext>
            </a:extLst>
          </p:cNvPr>
          <p:cNvSpPr txBox="1"/>
          <p:nvPr/>
        </p:nvSpPr>
        <p:spPr>
          <a:xfrm>
            <a:off x="205098" y="2725169"/>
            <a:ext cx="45660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</a:rPr>
              <a:t>Server Load Balancing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When multiple backend servers are available, F5 can distribute incoming requests across them based on various load balancing algorithms (like round-robin, least connections, etc.).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This helps in optimizing resource usage and improving application availability and scalability.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2FCA2-0BA2-DDD1-A147-5252B9760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579" y="1649691"/>
            <a:ext cx="7446725" cy="50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45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B46DCE2-2CB8-9A45-F779-DAC3444C6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31F0052-DD5B-B1B0-1AEE-E71BB5A5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02 - F5 as a Full Proxy – Let us understand the Communication Flow</a:t>
            </a: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F5 Full Proxy: Key benefits of Full Proxy – SSL Offloading</a:t>
            </a: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FA9BB7-155F-4060-4E63-89FBF1BDAE8F}"/>
              </a:ext>
            </a:extLst>
          </p:cNvPr>
          <p:cNvSpPr txBox="1"/>
          <p:nvPr/>
        </p:nvSpPr>
        <p:spPr>
          <a:xfrm>
            <a:off x="129685" y="2083047"/>
            <a:ext cx="42820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</a:rPr>
              <a:t>SSL Offloading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Consider a scenario where the backend web application is running on a custom port without SSL.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Even though F5 receives the client-side connection over SSL, it can terminate the SSL at F5 and forward the request to the backend server in plain text using the custom port.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In this case, the client-to-F5 connection is encrypted (SSL), but the F5-to-server connection is unencrypted (HTTP).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This is called SSL Offloading. It offloads the SSL processing burden from the backend servers to the F5 device.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DE9644-A03E-DFB6-1127-4266B4F3C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489" y="1356233"/>
            <a:ext cx="7502413" cy="542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23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6178E09-4861-5A12-BA1F-B434A7053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0711F4A6-43A0-3080-F081-0BA1E4D03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02 - F5 as a Full Proxy – Let us understand the Communication Flow</a:t>
            </a: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F5 Full Proxy: Key benefits of Full Proxy – Traffic Inspection &amp; Security Policy Enforcement</a:t>
            </a:r>
            <a:b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4C4C55-44F2-DFA1-1E41-0B1AA0ECF2CE}"/>
              </a:ext>
            </a:extLst>
          </p:cNvPr>
          <p:cNvSpPr txBox="1"/>
          <p:nvPr/>
        </p:nvSpPr>
        <p:spPr>
          <a:xfrm>
            <a:off x="121864" y="1792015"/>
            <a:ext cx="3796140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Traffic Inspection &amp; Security Policy Enforcement</a:t>
            </a:r>
          </a:p>
          <a:p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A key advantage of F5's full proxy architecture is its ability to inspect incoming HTTP/HTTPS traffic.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Once the F5 receives the request, it can evaluate it against security policies, and if deemed safe, initiate a new server-side connection on behalf of the client.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This means malicious traffic can be identified and dropped at the F5 itself, without ever reaching the backend server.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This helps in protecting backend systems from attacks such as SQL injection, XSS, or protocol-based exploits.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3AE248B-05DB-7426-EDBA-0D14DF5B8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134" y="1602556"/>
            <a:ext cx="7913060" cy="515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43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4E96EA2-FDDB-9289-EE6F-CB911FE00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42862CFB-CC21-0634-54CF-F0A7E51B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03 – Configure Self IP and Assign it to the Client-Side VLAN</a:t>
            </a:r>
            <a:b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Client-side interface is used for the application publishing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CB2EA-83A8-F636-E0B1-CECE9111B7F8}"/>
              </a:ext>
            </a:extLst>
          </p:cNvPr>
          <p:cNvSpPr txBox="1"/>
          <p:nvPr/>
        </p:nvSpPr>
        <p:spPr>
          <a:xfrm>
            <a:off x="263265" y="2753550"/>
            <a:ext cx="42993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client-side interface is configured for the application publishing, where the clients connect to F5.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69E3D-85E1-DE18-62D0-C2CAA453D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726" y="1706252"/>
            <a:ext cx="7175278" cy="467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44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25463A5-D294-1EEC-8D10-BA39FDB18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A486FFA-09F6-2ACF-2DBF-3A50954A2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38" y="342543"/>
            <a:ext cx="9344993" cy="63159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029028"/>
            <a:ext cx="559427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Task 01 - </a:t>
            </a:r>
            <a:r>
              <a:rPr lang="en-US" sz="1400" dirty="0"/>
              <a:t>Overview of rSeries High Availability (HA) Architecture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FFC000"/>
                </a:solidFill>
              </a:rPr>
              <a:t>Task 02 - </a:t>
            </a:r>
            <a:r>
              <a:rPr lang="en-US" sz="1400" dirty="0"/>
              <a:t>F5 as a Full Proxy – Let us understand the Communication Flow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FFC000"/>
                </a:solidFill>
              </a:rPr>
              <a:t>Task 03 - </a:t>
            </a:r>
            <a:r>
              <a:rPr lang="en-US" sz="1400" dirty="0"/>
              <a:t>Configure Self IP for Client-Side VLAN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FFC000"/>
                </a:solidFill>
              </a:rPr>
              <a:t>Task 04 - </a:t>
            </a:r>
            <a:r>
              <a:rPr lang="en-US" sz="1400" dirty="0"/>
              <a:t>Configure Self IP for Server-Side VLAN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FFC000"/>
                </a:solidFill>
              </a:rPr>
              <a:t>Task 05 - </a:t>
            </a:r>
            <a:r>
              <a:rPr lang="en-US" sz="1400" dirty="0"/>
              <a:t>Configure Self IP for HA VLAN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FFC000"/>
                </a:solidFill>
              </a:rPr>
              <a:t>Task 06 - </a:t>
            </a:r>
            <a:r>
              <a:rPr lang="en-US" sz="1400" dirty="0"/>
              <a:t>Configure Device Service Clustering (DSC) for High Availability 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FFC000"/>
                </a:solidFill>
              </a:rPr>
              <a:t>Task 07 - </a:t>
            </a:r>
            <a:r>
              <a:rPr lang="en-US" sz="1400" dirty="0"/>
              <a:t>Validate HA Configuration Sync and Device Group Status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539" y="1448656"/>
            <a:ext cx="6635541" cy="41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22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4758FDB-E008-844E-923C-C03FF8028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7AE91F6-53BE-9A67-FB78-51835EB51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03 – Configure Self IP and Assign it to the Client-Side VLAN</a:t>
            </a:r>
            <a:b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Configure the client-side Self IP in prod-lb1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337F7-B7BB-D516-90D6-421ED755E826}"/>
              </a:ext>
            </a:extLst>
          </p:cNvPr>
          <p:cNvSpPr txBox="1"/>
          <p:nvPr/>
        </p:nvSpPr>
        <p:spPr>
          <a:xfrm>
            <a:off x="168996" y="2631001"/>
            <a:ext cx="50345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Navigate to Network → Self IPs → Create</a:t>
            </a:r>
          </a:p>
          <a:p>
            <a:endParaRPr lang="en-GB" sz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Name to: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v230-pub-self.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IP Address to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10.10.230.253.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Netmask to: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255.255.255.0.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VLAN/Tunnel, select: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 (which corresponds to VLAN 230).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port lockdown mode is set to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Allow-None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Traffic Group to: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traffic-group-local-only</a:t>
            </a:r>
          </a:p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81D923-1677-686E-D043-ACE454E8F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837" y="1451631"/>
            <a:ext cx="6225051" cy="524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78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9B5D0F5-E893-969A-B6B4-1F524A910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7908C8ED-FF77-508C-FA58-9A689AA1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03 – Configure Self IP and Assign it to the Client-Side VLAN</a:t>
            </a:r>
            <a:b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Configure the client-side Self IP in prod-lb1– Understand the Port lock-down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6A8DE2-9997-10F3-1823-F23AF9910EF7}"/>
              </a:ext>
            </a:extLst>
          </p:cNvPr>
          <p:cNvSpPr txBox="1"/>
          <p:nvPr/>
        </p:nvSpPr>
        <p:spPr>
          <a:xfrm>
            <a:off x="225556" y="1641187"/>
            <a:ext cx="613753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 Lockdown setting controls what kind of traffic is allowed.</a:t>
            </a:r>
          </a:p>
          <a:p>
            <a:endParaRPr lang="en-GB" sz="14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five options available for you to choose:</a:t>
            </a:r>
          </a:p>
          <a:p>
            <a:endParaRPr lang="en-GB" sz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 None </a:t>
            </a:r>
            <a:r>
              <a:rPr lang="en-GB" sz="1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 most restrictive option. It allows only essential network communication like </a:t>
            </a:r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ARP and ICMP ping </a:t>
            </a:r>
            <a:r>
              <a:rPr lang="en-GB" sz="1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blocks all other incoming connections to the Self IP.</a:t>
            </a:r>
          </a:p>
          <a:p>
            <a:endParaRPr lang="en-GB" sz="1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 Defaul</a:t>
            </a:r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GB" sz="1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 F5-recommended Port Lockdown setting for Self IPs.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 us see what is Allow Default. You can verify what is allowed using the command  "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tmsh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list net self-allow defaults"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iquery</a:t>
            </a:r>
            <a:endParaRPr lang="en-GB" sz="1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igmp</a:t>
            </a:r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14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ospf</a:t>
            </a:r>
            <a:endParaRPr lang="en-GB" sz="1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pim</a:t>
            </a:r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14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snmp</a:t>
            </a:r>
            <a:endParaRPr lang="en-GB" sz="14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Allow-Default provides a balance between security and functionality, allowing required F5-to-F5 and F5-to-network communication, while blocking unnecessary access.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F7622E-A201-5894-A458-C011E41A8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964" y="4090132"/>
            <a:ext cx="5099480" cy="2586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9F3D5-5056-85AC-F69E-472E78369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964" y="1543395"/>
            <a:ext cx="5099480" cy="244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874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D329CA5-D83D-7AE1-72A6-62921C254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AAD84449-9DDE-02D0-5810-2F9F2B2C0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03 – Configure Self IP and Assign it to the Client-Side VLAN</a:t>
            </a:r>
            <a:b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Configure the client-side Self IP in prod-lb1– Understand the Port lock-down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4B54A-DC4E-23E8-77C2-5DD8188B98C6}"/>
              </a:ext>
            </a:extLst>
          </p:cNvPr>
          <p:cNvSpPr txBox="1"/>
          <p:nvPr/>
        </p:nvSpPr>
        <p:spPr>
          <a:xfrm>
            <a:off x="175965" y="2433039"/>
            <a:ext cx="58446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 Custom </a:t>
            </a:r>
            <a:r>
              <a:rPr lang="en-GB" sz="14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gives you full control to specify exactly which ports and protocols should be allowed. </a:t>
            </a:r>
          </a:p>
          <a:p>
            <a:endParaRPr lang="en-GB" sz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 Custom + Include Default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 more balanced and secure option. It allows the custom ports you define, while also automatically including the necessary internal service ports that F5 uses for its system functions. </a:t>
            </a:r>
          </a:p>
          <a:p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 All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 least restrictive mode. It permits all incoming traffic to the Self IP. This mode is generally not recommended in production environments due to security risks unless necessary.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414A5-DA61-76C0-86A4-4FA566F84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149" y="2243579"/>
            <a:ext cx="5603886" cy="269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41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FA08570-28B2-A4AD-DFCA-F0A27657F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F986F9C3-1583-15CF-E3FE-73CE3FB7A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03 – Configure Self IP and Assign it to the Client-Side VLAN</a:t>
            </a:r>
            <a:b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Configure the client-side Self IP in prod-lb1– Self IP act as a gateway for Vlan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0CE462-9452-BC93-C457-7F9D23385B6F}"/>
              </a:ext>
            </a:extLst>
          </p:cNvPr>
          <p:cNvSpPr txBox="1"/>
          <p:nvPr/>
        </p:nvSpPr>
        <p:spPr>
          <a:xfrm>
            <a:off x="571890" y="2753550"/>
            <a:ext cx="39058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Self IP(10.10.230.253 &amp; 10.10.230.252) assigned to the client-side publishing VLAN interface acts as a gateway to reach the virtual servers.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50E00C-CB77-573E-DD0F-D51BE85A9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726" y="1706252"/>
            <a:ext cx="7175278" cy="467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89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43A662E-9AA8-2F4E-5CBB-7B14479A5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637ADCA-4B8F-24AD-D2D2-16D208F88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03 – Configure Self IP and Assign it to the Client-Side VLAN</a:t>
            </a:r>
            <a:b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Configure the client-side Self IP in prod-lb1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CCDB3-6569-3E1E-049A-C06EA1B53773}"/>
              </a:ext>
            </a:extLst>
          </p:cNvPr>
          <p:cNvSpPr txBox="1"/>
          <p:nvPr/>
        </p:nvSpPr>
        <p:spPr>
          <a:xfrm>
            <a:off x="168996" y="2631001"/>
            <a:ext cx="50345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Navigate to Network → Self IPs → Create</a:t>
            </a:r>
          </a:p>
          <a:p>
            <a:endParaRPr lang="en-GB" sz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Name to: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v230-pub-self.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IP Address to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10.10.230.253.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Netmask to: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255.255.255.0.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VLAN/Tunnel, select: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 (which corresponds to VLAN 230).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port lockdown mode is set to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Allow-None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Traffic Group to: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traffic-group-local-only</a:t>
            </a:r>
          </a:p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CCED8-4A4B-FACE-90C3-C5A28C271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837" y="1451631"/>
            <a:ext cx="6225051" cy="524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69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EBEAE61-CE91-179D-C07F-47BD3CF9A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DB4BE8A0-3E17-A54E-12C7-174187698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03 – Configure Self IP and Assign it to the Client-Side VLAN</a:t>
            </a:r>
            <a:b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Configure the client-side Self IP in prod-lb2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A96741-7947-B82A-DC41-133ACE2C7828}"/>
              </a:ext>
            </a:extLst>
          </p:cNvPr>
          <p:cNvSpPr txBox="1"/>
          <p:nvPr/>
        </p:nvSpPr>
        <p:spPr>
          <a:xfrm>
            <a:off x="168996" y="2631001"/>
            <a:ext cx="50345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Navigate to Network → Self IPs → Create</a:t>
            </a:r>
          </a:p>
          <a:p>
            <a:endParaRPr lang="en-GB" sz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Name to: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v230-pub-self.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IP Address to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10.10.230.252.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Netmask to: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255.255.255.0.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VLAN/Tunnel, select: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 (which corresponds to VLAN 230).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port lockdown mode is set to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Allow-None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Traffic Group to: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traffic-group-local-only</a:t>
            </a:r>
          </a:p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A0CF24-8A20-5867-4866-45C37E08C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457" y="1423447"/>
            <a:ext cx="6026794" cy="517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12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221194B-6D71-2E15-036F-27F7A5F7A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DE4369E2-BB0B-FB2B-5C42-EEEBD11C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03 – Configure Self IP and Assign it to the Client-Side VLAN</a:t>
            </a:r>
            <a:b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61B9D7-8CA7-ED23-794D-E36CC7D027E0}"/>
              </a:ext>
            </a:extLst>
          </p:cNvPr>
          <p:cNvSpPr txBox="1"/>
          <p:nvPr/>
        </p:nvSpPr>
        <p:spPr>
          <a:xfrm>
            <a:off x="168996" y="2762976"/>
            <a:ext cx="45161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successfully configured the client side self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ip’s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</a:p>
          <a:p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prod-lb1(10.10.230.253) 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prod-lb2(10.10.230.252)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B3839A-91A1-4AFD-E07B-6FAD12E25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485" y="1500027"/>
            <a:ext cx="7872431" cy="512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46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A6C39FF-5006-694B-6EDE-CA2A9E34F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699E8F8-91D9-0080-1CD3-6D33AC96E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04 – Configure Self IP and Assign it to the Server-Side VLAN</a:t>
            </a:r>
            <a:b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Server-Side interface is used for the Reverse Proxy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B7DBA-5E63-2CB5-0271-DE313D7BBF47}"/>
              </a:ext>
            </a:extLst>
          </p:cNvPr>
          <p:cNvSpPr txBox="1"/>
          <p:nvPr/>
        </p:nvSpPr>
        <p:spPr>
          <a:xfrm>
            <a:off x="263265" y="2753550"/>
            <a:ext cx="42993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Server-Side vlan interface is used by F5 to connect to backend servers when acting as a reverse proxy.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65916-9205-5933-3216-A0663AA5D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726" y="1706252"/>
            <a:ext cx="7175278" cy="467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3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094F8C2-E853-E349-BC1F-CB389444F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9B05C747-FE22-4E81-FD4E-82B41B506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04 – Configure Self IP and Assign it to the Client-Side VLAN</a:t>
            </a:r>
            <a:b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Configure the Server-side Self IP in prod-lb1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CEA16C-1E77-6886-3899-76B46D5415F6}"/>
              </a:ext>
            </a:extLst>
          </p:cNvPr>
          <p:cNvSpPr txBox="1"/>
          <p:nvPr/>
        </p:nvSpPr>
        <p:spPr>
          <a:xfrm>
            <a:off x="168996" y="2631001"/>
            <a:ext cx="50345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Navigate to Network → Self IPs → Create</a:t>
            </a:r>
          </a:p>
          <a:p>
            <a:endParaRPr lang="en-GB" sz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Name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v231-rp-self.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IP Address to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10.10.231.253.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Netmask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255.255.255.0.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VLAN/Tunnel, select :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rp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(which corresponds to VLAN 231).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port lockdown mode is set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Allow-None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Traffic Group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traffic-group-local-only</a:t>
            </a:r>
          </a:p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08AB1-19DF-221C-17A3-DDCCAD7F4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277" y="1416033"/>
            <a:ext cx="5916853" cy="505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79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9497FA5-E491-24BB-17F5-F01DB6F81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1EF424C3-0B58-7621-5B67-F38EC510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04 – Configure Self IP and Assign it to the Server-Side VLAN</a:t>
            </a:r>
            <a:b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Configure the Server-Side Self IP – This act as a gateway for Server-Side Vlan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2AE12-6C43-CCE9-0972-94ACB1AA14C4}"/>
              </a:ext>
            </a:extLst>
          </p:cNvPr>
          <p:cNvSpPr txBox="1"/>
          <p:nvPr/>
        </p:nvSpPr>
        <p:spPr>
          <a:xfrm>
            <a:off x="244411" y="2517880"/>
            <a:ext cx="429930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Self IP(10.10.231.253 &amp; 10.10.231.252) assigned to the server-side reverse-proxy VLAN interface acts as a gateway to reach the SNAT </a:t>
            </a:r>
            <a:r>
              <a:rPr lang="en-GB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</a:t>
            </a:r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addresses.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4B277F-6419-FC47-EB0F-0995571FB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726" y="1706252"/>
            <a:ext cx="7175278" cy="467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04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9038814-9E91-159B-A2EE-6420CB76B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B937DEF1-05C9-83BD-179B-CB93D632F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38" y="342543"/>
            <a:ext cx="9344993" cy="63159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401CF6-29C9-5A3B-A7B0-C6534CE3A44B}"/>
              </a:ext>
            </a:extLst>
          </p:cNvPr>
          <p:cNvSpPr/>
          <p:nvPr/>
        </p:nvSpPr>
        <p:spPr>
          <a:xfrm>
            <a:off x="0" y="2029028"/>
            <a:ext cx="559427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</a:rPr>
              <a:t>Task 01 - </a:t>
            </a:r>
            <a:r>
              <a:rPr lang="en-US" sz="1400" dirty="0"/>
              <a:t>Overview of rSeries High Availability (HA) Architecture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FFC000"/>
                </a:solidFill>
              </a:rPr>
              <a:t>Task 02 - </a:t>
            </a:r>
            <a:r>
              <a:rPr lang="en-US" sz="1400" dirty="0"/>
              <a:t>F5 as a Full Proxy – Let us understand the Communication Flow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FFC000"/>
                </a:solidFill>
              </a:rPr>
              <a:t>Task 03 - </a:t>
            </a:r>
            <a:r>
              <a:rPr lang="en-US" sz="1400" dirty="0"/>
              <a:t>Configure Self IP for Client-Side VLAN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FFC000"/>
                </a:solidFill>
              </a:rPr>
              <a:t>Task 04 - </a:t>
            </a:r>
            <a:r>
              <a:rPr lang="en-US" sz="1400" dirty="0"/>
              <a:t>Configure Self IP for Server-Side VLAN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FFC000"/>
                </a:solidFill>
              </a:rPr>
              <a:t>Task 05 - </a:t>
            </a:r>
            <a:r>
              <a:rPr lang="en-US" sz="1400" dirty="0"/>
              <a:t>Configure Self IP for HA VLAN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FFC000"/>
                </a:solidFill>
              </a:rPr>
              <a:t>Task 06 - </a:t>
            </a:r>
            <a:r>
              <a:rPr lang="en-US" sz="1400" dirty="0"/>
              <a:t>Configure Device Service Clustering (DSC) for High Availability 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FFC000"/>
                </a:solidFill>
              </a:rPr>
              <a:t>Task 07 - </a:t>
            </a:r>
            <a:r>
              <a:rPr lang="en-US" sz="1400" dirty="0"/>
              <a:t>Validate HA Configuration Sync and Device Group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81972-A33D-0A0E-60DA-396C99DAB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539" y="1448656"/>
            <a:ext cx="6635541" cy="41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904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F57DDB1-D545-5397-6E35-B675B820E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1E2F7524-9BDE-E202-299D-E8A75C23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04 – Configure Self IP and Assign it to the Client-Side VLAN</a:t>
            </a:r>
            <a:b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Configure the Server-side Self IP in prod-lb1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53F6D-0327-4991-8D45-DB490650F848}"/>
              </a:ext>
            </a:extLst>
          </p:cNvPr>
          <p:cNvSpPr txBox="1"/>
          <p:nvPr/>
        </p:nvSpPr>
        <p:spPr>
          <a:xfrm>
            <a:off x="168996" y="2631001"/>
            <a:ext cx="50345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Navigate to Network → Self IPs → Create</a:t>
            </a:r>
          </a:p>
          <a:p>
            <a:endParaRPr lang="en-GB" sz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Name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v231-rp-self.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IP Address to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10.10.231.253.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Netmask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255.255.255.0.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VLAN/Tunnel, select :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rp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(which corresponds to VLAN 231).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port lockdown mode is set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Allow-None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Traffic Group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traffic-group-local-only</a:t>
            </a:r>
          </a:p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983515-EA4C-DAAD-C44F-BD9D46E85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277" y="1416033"/>
            <a:ext cx="5916853" cy="505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65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E33EA00-F3D5-B915-3C65-724F27DC1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FBE8219B-DE9B-A154-FA14-DA1384D56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04 – Configure Self IP and Assign it to the Client-Side VLAN</a:t>
            </a:r>
            <a:b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Configure the Server-side Self IP in prod-lb2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967A6-B960-9D7E-63F3-CD94BFD2DA88}"/>
              </a:ext>
            </a:extLst>
          </p:cNvPr>
          <p:cNvSpPr txBox="1"/>
          <p:nvPr/>
        </p:nvSpPr>
        <p:spPr>
          <a:xfrm>
            <a:off x="168996" y="2631001"/>
            <a:ext cx="50345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Navigate to Network → Self IPs → Create</a:t>
            </a:r>
          </a:p>
          <a:p>
            <a:endParaRPr lang="en-GB" sz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Name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v231-rp-self.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IP Address to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10.10.231.252.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Netmask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255.255.255.0.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VLAN/Tunnel, select : </a:t>
            </a:r>
            <a:r>
              <a:rPr lang="en-GB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rp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(which corresponds to VLAN 231).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port lockdown mode is set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Allow-None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Traffic Group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traffic-group-local-only</a:t>
            </a:r>
          </a:p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58FD3A-4281-6BCC-23D4-5383E935E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404" y="1366886"/>
            <a:ext cx="6835600" cy="532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3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804025E-2868-AE35-5A03-E879FDE0A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A503B41C-1F2C-6D3D-D59A-845C8F7CB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04 – Configure Self IP and Assign it to the Server-Side VLAN</a:t>
            </a:r>
            <a:b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B135FC-2CF2-8E28-B577-4A6EA2F6F721}"/>
              </a:ext>
            </a:extLst>
          </p:cNvPr>
          <p:cNvSpPr txBox="1"/>
          <p:nvPr/>
        </p:nvSpPr>
        <p:spPr>
          <a:xfrm>
            <a:off x="168996" y="2762976"/>
            <a:ext cx="45161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successfully configured the server side self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ip’s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</a:p>
          <a:p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prod-lb1(10.10.231.253) 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prod-lb2(10.10.231.252)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0A7EE3-15FB-8741-D3AB-D93319D1B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726" y="1706252"/>
            <a:ext cx="7175278" cy="467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23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C91A20-3316-C76D-F0A2-7AA619E3C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345E1F2E-F99B-7008-3D8A-72B77BBB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05 – Configure Self IP and Assign it to the HA VLAN</a:t>
            </a:r>
            <a:br>
              <a:rPr lang="en-GB" alt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Interfaces enable peer to peer communication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199D8-A0C6-C7AD-9F6F-FF5CBC09C351}"/>
              </a:ext>
            </a:extLst>
          </p:cNvPr>
          <p:cNvSpPr txBox="1"/>
          <p:nvPr/>
        </p:nvSpPr>
        <p:spPr>
          <a:xfrm>
            <a:off x="263265" y="2753550"/>
            <a:ext cx="42993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 interface enables peer-to-peer communication between the F5 devices for failover and sync.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9F28D5-36D3-9534-3F08-D3213597F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907" y="1879475"/>
            <a:ext cx="7252008" cy="44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72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2E62BEE-FB65-8875-C6F7-A0678885E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44B9028-D434-CE9A-1F6B-647973039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05 – Configure Self IP and Assign it to the HA VLAN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Configure the HA Self IP in prod-lb1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A1B37-863F-7291-1000-29851C7F0370}"/>
              </a:ext>
            </a:extLst>
          </p:cNvPr>
          <p:cNvSpPr txBox="1"/>
          <p:nvPr/>
        </p:nvSpPr>
        <p:spPr>
          <a:xfrm>
            <a:off x="253837" y="2198245"/>
            <a:ext cx="5609635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Navigate to Network → Self IPs → Create</a:t>
            </a:r>
          </a:p>
          <a:p>
            <a:endParaRPr lang="en-GB" sz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Name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v4001-ha-self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IP Address to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192.168.249.253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Netmask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255.255.255.248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VLAN/Tunnel, select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 (which corresponds to VLAN 4001)</a:t>
            </a:r>
          </a:p>
          <a:p>
            <a:endParaRPr lang="en-GB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Allow-Default is F5 recommended port lock-down setting for HA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will not use this here. We will use Allow-Custom </a:t>
            </a:r>
          </a:p>
          <a:p>
            <a:pPr lvl="1"/>
            <a:endParaRPr lang="en-GB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port lockdown mode is set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Allow-Custom</a:t>
            </a:r>
          </a:p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tcp:4353 – config sync</a:t>
            </a:r>
          </a:p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udp:1026 – network failover hear beats  (do not allow)</a:t>
            </a:r>
          </a:p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(It creates split brain)	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Traffic Group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traffic-group-local-only</a:t>
            </a:r>
          </a:p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5C0640-D287-8855-5243-A83C734AD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382762"/>
            <a:ext cx="5373965" cy="538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10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464D6FD-8E2E-1E42-D6AA-63A2676C4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D9C6366A-1645-F001-BB79-EBEB729B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05 – Configure Self IP and Assign it to the HA VLAN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Configure the HA Self IP in prod-lb2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3A3A9-5023-BC63-C5EE-7E7C9BE58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15753"/>
            <a:ext cx="5034600" cy="5429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325A45-2202-CA5B-4FBB-146235DAAFF6}"/>
              </a:ext>
            </a:extLst>
          </p:cNvPr>
          <p:cNvSpPr txBox="1"/>
          <p:nvPr/>
        </p:nvSpPr>
        <p:spPr>
          <a:xfrm>
            <a:off x="489507" y="2583867"/>
            <a:ext cx="53739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Navigate to Network → Self IPs → Create</a:t>
            </a:r>
          </a:p>
          <a:p>
            <a:endParaRPr lang="en-GB" sz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Name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v4001-ha-self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IP Address to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192.168.249.252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Netmask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255.255.255.248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VLAN/Tunnel, select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 (which corresponds to VLAN 4001)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port lockdown mode is set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Allow-Custom</a:t>
            </a:r>
          </a:p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tcp:4353 – config sync</a:t>
            </a:r>
          </a:p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udp:1026 – network failover hear beats  (do not allow)</a:t>
            </a:r>
          </a:p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(It creates split brain)	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Traffic Group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traffic-group-local-only</a:t>
            </a:r>
          </a:p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9145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0165D82-8D0D-34B6-D331-56E3F9692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A534726E-5F15-5FD1-D12E-7E23D422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05 – Configure Self IP and Assign it to the HA VLAN </a:t>
            </a:r>
            <a:r>
              <a:rPr lang="en-GB" alt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(Split brain)</a:t>
            </a:r>
            <a:br>
              <a:rPr lang="en-GB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E43C04-A0C9-46ED-24EA-0C49A43F0820}"/>
              </a:ext>
            </a:extLst>
          </p:cNvPr>
          <p:cNvSpPr txBox="1"/>
          <p:nvPr/>
        </p:nvSpPr>
        <p:spPr>
          <a:xfrm>
            <a:off x="94269" y="2480172"/>
            <a:ext cx="526015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Navigate to Network → Self IPs → Create</a:t>
            </a:r>
          </a:p>
          <a:p>
            <a:endParaRPr lang="en-GB" sz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Name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v4001-ha-self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IP Address to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192.168.249.252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Netmask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255.255.255.248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VLAN/Tunnel, select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 (which corresponds to VLAN 4001)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port lockdown mode is set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Allow-Custom</a:t>
            </a:r>
          </a:p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tcp:4353 – config sync</a:t>
            </a:r>
          </a:p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udp:1026 – network failover hear beats  (do not allow)</a:t>
            </a:r>
          </a:p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(It creates split brain)	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Traffic Group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traffic-group-local-only</a:t>
            </a:r>
          </a:p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7D3C21-0224-7AF9-C8AF-146710442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273" y="2111603"/>
            <a:ext cx="6943458" cy="412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27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DC60E1-7C7D-A1DB-A249-7E096B32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682D1D2-F70D-B12D-5C9B-7C627317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05 – Configure Self IP and Assign it to the HA VLAN</a:t>
            </a:r>
            <a:b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4AF57-FD9B-4434-22F2-802DED56F12A}"/>
              </a:ext>
            </a:extLst>
          </p:cNvPr>
          <p:cNvSpPr txBox="1"/>
          <p:nvPr/>
        </p:nvSpPr>
        <p:spPr>
          <a:xfrm>
            <a:off x="168996" y="2762976"/>
            <a:ext cx="45161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successfully configured the HA self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ip’s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</a:p>
          <a:p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prod-lb1(192.168.249.253) 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prod-lb2(192.168.249.252)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D98F6-8FB0-35F3-3757-B026FF037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996" y="1794634"/>
            <a:ext cx="7252008" cy="44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924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DC60E1-7C7D-A1DB-A249-7E096B32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682D1D2-F70D-B12D-5C9B-7C627317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– F5 Device Service Clustering (DSC)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4AF57-FD9B-4434-22F2-802DED56F12A}"/>
              </a:ext>
            </a:extLst>
          </p:cNvPr>
          <p:cNvSpPr txBox="1"/>
          <p:nvPr/>
        </p:nvSpPr>
        <p:spPr>
          <a:xfrm>
            <a:off x="220367" y="2494502"/>
            <a:ext cx="444923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Device Service Clustering (DSC) is for F5 high availability (HA) and scalability framework.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allows up to 8 BIG-IP devices to work together in a single sync-failover group.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8C720-27AC-8198-2917-D3DF840E0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416" y="2553120"/>
            <a:ext cx="7124761" cy="2261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19386" y="4857580"/>
            <a:ext cx="3573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 Service Clustering (DSC)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3812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278ED15-E038-E04D-7CB6-64E36FB4F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A9DE2BE5-5DF1-E1CF-DA17-12300BD7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– F5 Device Service Clustering (DSC)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6F0DCD-044F-9B26-BE93-3776905BC740}"/>
              </a:ext>
            </a:extLst>
          </p:cNvPr>
          <p:cNvSpPr txBox="1"/>
          <p:nvPr/>
        </p:nvSpPr>
        <p:spPr>
          <a:xfrm>
            <a:off x="2350825" y="2598003"/>
            <a:ext cx="8342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01 - Let us understand Core Features of F5 DSC</a:t>
            </a:r>
          </a:p>
          <a:p>
            <a:r>
              <a:rPr lang="en-US" altLang="en-US" sz="2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02 - Let us verify DSC prerequisites</a:t>
            </a:r>
          </a:p>
          <a:p>
            <a:r>
              <a:rPr lang="en-US" altLang="en-US" sz="24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02 - Let us configure the DSC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943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25463A5-D294-1EEC-8D10-BA39FDB18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A486FFA-09F6-2ACF-2DBF-3A50954A2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38" y="342543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01 – Overview of rSeries High Availability (HA) Architecture</a:t>
            </a:r>
            <a:br>
              <a:rPr lang="en-US" alt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is not supported at the Platform Level</a:t>
            </a:r>
            <a:endParaRPr lang="en-US" sz="2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23535" y="1589531"/>
            <a:ext cx="566619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 Availability (HA) is not supported at the F5OS platform level.</a:t>
            </a:r>
          </a:p>
          <a:p>
            <a:r>
              <a:rPr lang="en-US" sz="1400" dirty="0"/>
              <a:t>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F5OS do not exchange HA-related information with each other at the platform level	</a:t>
            </a:r>
          </a:p>
          <a:p>
            <a:r>
              <a:rPr lang="en-US" sz="1400" dirty="0"/>
              <a:t>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native HA functionality between rSeries appliances at the platform (F5OS) level.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016" y="3253478"/>
            <a:ext cx="8437115" cy="34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87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DC60E1-7C7D-A1DB-A249-7E096B32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682D1D2-F70D-B12D-5C9B-7C627317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01 - Let us understand Core Features of F5 DSC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30461" y="3023440"/>
            <a:ext cx="24572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Device Groups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Traffic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Configuration Sync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Failover mechanisms </a:t>
            </a:r>
          </a:p>
        </p:txBody>
      </p:sp>
      <p:pic>
        <p:nvPicPr>
          <p:cNvPr id="6" name="Picture 2" descr="https://techdocs.f5.com/kb/global/manual_images/MAN-0375-05_v6/i_traffic_group_1_acti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601487"/>
            <a:ext cx="72009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9181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DC60E1-7C7D-A1DB-A249-7E096B32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682D1D2-F70D-B12D-5C9B-7C627317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01 - Let us understand Core Features of F5 DSC -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of Device Groups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4AF57-FD9B-4434-22F2-802DED56F12A}"/>
              </a:ext>
            </a:extLst>
          </p:cNvPr>
          <p:cNvSpPr txBox="1"/>
          <p:nvPr/>
        </p:nvSpPr>
        <p:spPr>
          <a:xfrm>
            <a:off x="908735" y="4200011"/>
            <a:ext cx="98842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Devices are grouped into Device Groups to enable high availability and configuration synchronization between BIG-IP systems.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Types of Device groups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Sync-Only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Sync-Failover Group</a:t>
            </a:r>
          </a:p>
        </p:txBody>
      </p:sp>
      <p:pic>
        <p:nvPicPr>
          <p:cNvPr id="1026" name="Picture 2" descr="https://techdocs.f5.com/kb/global/manual_images/MAN-0375-05_v6/i_sync_on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22" y="1536197"/>
            <a:ext cx="5125898" cy="257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9311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DC60E1-7C7D-A1DB-A249-7E096B32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682D1D2-F70D-B12D-5C9B-7C627317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01 - Let us understand Core Features of F5 DSC -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Sync-Only Device Group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4AF57-FD9B-4434-22F2-802DED56F12A}"/>
              </a:ext>
            </a:extLst>
          </p:cNvPr>
          <p:cNvSpPr txBox="1"/>
          <p:nvPr/>
        </p:nvSpPr>
        <p:spPr>
          <a:xfrm>
            <a:off x="1078450" y="4754816"/>
            <a:ext cx="98842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Sync-Only Device Group – Used only for configuration synchronization between devices. It does not support failover.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949" y="1737528"/>
            <a:ext cx="8798417" cy="261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400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DC60E1-7C7D-A1DB-A249-7E096B32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682D1D2-F70D-B12D-5C9B-7C627317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00" y="338111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01 - Let us understand Core Features of F5 DSC -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Sync-Only Device Group </a:t>
            </a:r>
            <a:r>
              <a:rPr lang="en-AE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 Cases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4AF57-FD9B-4434-22F2-802DED56F12A}"/>
              </a:ext>
            </a:extLst>
          </p:cNvPr>
          <p:cNvSpPr txBox="1"/>
          <p:nvPr/>
        </p:nvSpPr>
        <p:spPr>
          <a:xfrm>
            <a:off x="477412" y="2328564"/>
            <a:ext cx="465966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of my friend called me regarding building a Disaster Recovery (DR) F5 and syncing the configuration from the existing Data Center (DC) F5 cluster.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 plan was to create a Sync-Only device group to synchronize Virtual Servers, Pools, and Floating IPs. He reached out just to confirm whether this approach is valid.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this approach is valid?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742" y="1787702"/>
            <a:ext cx="6251017" cy="441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618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DC60E1-7C7D-A1DB-A249-7E096B32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682D1D2-F70D-B12D-5C9B-7C627317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01 - Let us understand Core Features of F5 DSC -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Sync-Only Device Group </a:t>
            </a:r>
            <a:r>
              <a:rPr lang="en-AE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Only sync non-traffic objects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4AF57-FD9B-4434-22F2-802DED56F12A}"/>
              </a:ext>
            </a:extLst>
          </p:cNvPr>
          <p:cNvSpPr txBox="1"/>
          <p:nvPr/>
        </p:nvSpPr>
        <p:spPr>
          <a:xfrm>
            <a:off x="215421" y="1643864"/>
            <a:ext cx="534289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at all.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Sync-only groups do not sync traffic-related objects. This is by design - they only synchronize non-traffic objects.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Okay, what are traffic and non-traffic objects?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Traffic objects are involved in routing and traffic handling, such as: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Virtual Servers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Pools / Nodes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Floating IPs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Routes</a:t>
            </a:r>
          </a:p>
          <a:p>
            <a:pPr lvl="1"/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Non-traffic objects are not directly involved in routing and traffic handling, such as: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Policies (WAF, APM)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iRules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profiles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SSL certs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summary: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create a Sync-Only group, it will only sync non-traffic objects like APM and ASM policies. It will not sync Virtual Servers, Pools, or Floating IPs.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266" y="1782566"/>
            <a:ext cx="6251017" cy="441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105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DC60E1-7C7D-A1DB-A249-7E096B32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682D1D2-F70D-B12D-5C9B-7C627317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01 - Let us understand Core Features of F5 DSC -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Sync-Only Failover Group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4AF57-FD9B-4434-22F2-802DED56F12A}"/>
              </a:ext>
            </a:extLst>
          </p:cNvPr>
          <p:cNvSpPr txBox="1"/>
          <p:nvPr/>
        </p:nvSpPr>
        <p:spPr>
          <a:xfrm>
            <a:off x="379807" y="2846267"/>
            <a:ext cx="40329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Supports both configuration synchronization and automatic failover of traffic groups between devices in the event of a device or link failure.</a:t>
            </a:r>
          </a:p>
        </p:txBody>
      </p:sp>
      <p:pic>
        <p:nvPicPr>
          <p:cNvPr id="2050" name="Picture 2" descr="https://techdocs.f5.com/kb/global/manual_images/MAN-0375-05_v6/i_traffic_group_1_acti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40" y="2483334"/>
            <a:ext cx="72009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9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DC60E1-7C7D-A1DB-A249-7E096B32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682D1D2-F70D-B12D-5C9B-7C627317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01 - Let us understand Core Features of F5 DSC -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Traffic Group </a:t>
            </a:r>
            <a:r>
              <a:rPr lang="en-AE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Active/Standby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4AF57-FD9B-4434-22F2-802DED56F12A}"/>
              </a:ext>
            </a:extLst>
          </p:cNvPr>
          <p:cNvSpPr txBox="1"/>
          <p:nvPr/>
        </p:nvSpPr>
        <p:spPr>
          <a:xfrm>
            <a:off x="395218" y="2685536"/>
            <a:ext cx="62624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Traffic Group are Logical containers for failover configuration objects (e.g., virtual servers, floating-self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routes).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default, F5 uses traffic-group-1 for active/standby setups - this traffic group is active on one unit and standby on the other.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918" y="2351390"/>
            <a:ext cx="3020374" cy="32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218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65CBC82-0619-A7CE-C73B-EBF7FFB92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6819AA38-6BCF-E1C9-E323-ACD50DF6F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01 - Let us understand Core Features of F5 DSC -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Traffic Group / Active-Active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2509E1-84D9-65B5-5CEE-36776A1FBA6A}"/>
              </a:ext>
            </a:extLst>
          </p:cNvPr>
          <p:cNvSpPr txBox="1"/>
          <p:nvPr/>
        </p:nvSpPr>
        <p:spPr>
          <a:xfrm>
            <a:off x="247883" y="2214118"/>
            <a:ext cx="577270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active-active deployments, you can configure multiple traffic groups (e.g.,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traffic-group-1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traffic-group-2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example,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traffic-group-1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can be active on Unit 1 and standby on Unit 2, while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traffic-group-2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active on Unit 2 and standby on Unit 1. This setup allows both devices to actively process traffic simultaneously.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805F72-D135-3593-E58D-5F954B867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418" y="2645014"/>
            <a:ext cx="5668166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316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DC60E1-7C7D-A1DB-A249-7E096B32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682D1D2-F70D-B12D-5C9B-7C627317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01 - Let us understand Core Features of F5 DSC -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Traffic Group / Active-Active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4AF57-FD9B-4434-22F2-802DED56F12A}"/>
              </a:ext>
            </a:extLst>
          </p:cNvPr>
          <p:cNvSpPr txBox="1"/>
          <p:nvPr/>
        </p:nvSpPr>
        <p:spPr>
          <a:xfrm>
            <a:off x="323299" y="3089635"/>
            <a:ext cx="5772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the event of a failover, traffic groups automatically migrate to the other unit to ensure continuous service availability.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88FF00-BDD5-0D46-20E1-C3FEC206A11F}"/>
              </a:ext>
            </a:extLst>
          </p:cNvPr>
          <p:cNvSpPr txBox="1"/>
          <p:nvPr/>
        </p:nvSpPr>
        <p:spPr>
          <a:xfrm>
            <a:off x="6403157" y="4822099"/>
            <a:ext cx="5314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Device B Failed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Device A is active for both 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 traffic groups</a:t>
            </a:r>
            <a:endParaRPr lang="en-A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7AB63D-4C43-595F-B539-C12BFF684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168" y="1911541"/>
            <a:ext cx="6192114" cy="26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67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39921C-E4D0-3156-CD57-FC984732E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8629E3E2-12F2-0C2B-A5EF-B4F54247E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01 - Let us understand Core Features of F5 DSC -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Traffic Group / Active-Active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EEE49-396D-2D25-3464-3D79D23CC7D5}"/>
              </a:ext>
            </a:extLst>
          </p:cNvPr>
          <p:cNvSpPr txBox="1"/>
          <p:nvPr/>
        </p:nvSpPr>
        <p:spPr>
          <a:xfrm>
            <a:off x="445848" y="3288275"/>
            <a:ext cx="40978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Two different traffic groups create an active-active cluster for different web applications.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F3FB23-E763-E066-E383-CC7574E82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517" y="2795843"/>
            <a:ext cx="5668166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25463A5-D294-1EEC-8D10-BA39FDB18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A486FFA-09F6-2ACF-2DBF-3A50954A2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38" y="342543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01 – Overview of rSeries High Availability (HA) Architecture</a:t>
            </a:r>
            <a:endParaRPr lang="en-US" sz="22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08376" y="1570841"/>
            <a:ext cx="56661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 Availability (HA) is configured at the tenant level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BIG-IP tenant running on rSeries handles its own HA configuration.</a:t>
            </a:r>
          </a:p>
        </p:txBody>
      </p:sp>
      <p:sp>
        <p:nvSpPr>
          <p:cNvPr id="3" name="Rectangle 2"/>
          <p:cNvSpPr/>
          <p:nvPr/>
        </p:nvSpPr>
        <p:spPr>
          <a:xfrm>
            <a:off x="3728963" y="1030915"/>
            <a:ext cx="3491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is supported at the tenant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138" y="2735613"/>
            <a:ext cx="10392256" cy="38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120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DC60E1-7C7D-A1DB-A249-7E096B32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682D1D2-F70D-B12D-5C9B-7C627317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01 - Let us understand Core Features of F5 DSC -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Configuration Synchronization (Automatic/Manual)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4AF57-FD9B-4434-22F2-802DED56F12A}"/>
              </a:ext>
            </a:extLst>
          </p:cNvPr>
          <p:cNvSpPr txBox="1"/>
          <p:nvPr/>
        </p:nvSpPr>
        <p:spPr>
          <a:xfrm>
            <a:off x="246243" y="1943549"/>
            <a:ext cx="56100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 Sync: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Keeps the configuration consistent across devices in the group.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be manual or automatic: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Manual – You must manually initiate a sync after each configuration change.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Automatic – The system automatically synchronizes configuration changes to all members in the device group.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A44533-B2AE-4CDC-074C-36AEBA266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731" y="1488317"/>
            <a:ext cx="4860461" cy="3061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AC2326-E81C-F62B-9BE1-37D3AA9C9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590" y="4549889"/>
            <a:ext cx="6030167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853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DC60E1-7C7D-A1DB-A249-7E096B32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682D1D2-F70D-B12D-5C9B-7C627317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01 - Let us understand Core Features of F5 DSC -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Configuration Synchronization (Incremental/Full Sync)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4AF57-FD9B-4434-22F2-802DED56F12A}"/>
              </a:ext>
            </a:extLst>
          </p:cNvPr>
          <p:cNvSpPr txBox="1"/>
          <p:nvPr/>
        </p:nvSpPr>
        <p:spPr>
          <a:xfrm>
            <a:off x="590352" y="1867670"/>
            <a:ext cx="529674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Incremental</a:t>
            </a: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configuration changes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made since the last sync are pushed.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Faster and consumes less bandwidth.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Ideal for frequent, small updates.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Keeps both devices in sync without overwriting the entire configuration.</a:t>
            </a:r>
            <a:endParaRPr lang="en-US" sz="1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Sync </a:t>
            </a: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Pushes the entire configuration from the source device to the peer.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Overwrites the target device’s configuration (except for device-specific settings).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Slower and resource-intensive.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Ensures full consistency between peers.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01AAC7-FF85-AC35-EA4E-6C46B0B37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377" y="4198710"/>
            <a:ext cx="5925377" cy="25625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A2686E-13FC-6CEC-11F6-544C26F92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377" y="1377998"/>
            <a:ext cx="5925377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540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DC60E1-7C7D-A1DB-A249-7E096B32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682D1D2-F70D-B12D-5C9B-7C627317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784968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01 - Let us understand Core Features of F5 DSC -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Configuration Synchronization (Manual incremental sync)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94AF57-FD9B-4434-22F2-802DED56F12A}"/>
              </a:ext>
            </a:extLst>
          </p:cNvPr>
          <p:cNvSpPr txBox="1"/>
          <p:nvPr/>
        </p:nvSpPr>
        <p:spPr>
          <a:xfrm>
            <a:off x="153701" y="2301851"/>
            <a:ext cx="529674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 always recommend using manual-incremental sync because: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If you try to make changes to enhance the virtual server configuration and it ends up breaking the entire application and no backup exists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Then there’s no easy way to revert in F5.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However, with manual sync, you still have a recovery option: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You can sync the correct configuration from the standby device, because it still holds the older, working configuration.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F937B3-4460-DAC8-8252-F00C41B08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499" y="2301851"/>
            <a:ext cx="6472800" cy="325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872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5DC60E1-7C7D-A1DB-A249-7E096B32E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682D1D2-F70D-B12D-5C9B-7C627317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01 - Let us understand Core Features of F5 DSC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Failover Mechanisms </a:t>
            </a:r>
            <a:r>
              <a:rPr lang="en-AE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When F5 Trigger the Failover from active unit to standby unit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28DE47-D950-D917-6A18-C584FF6CBC6C}"/>
              </a:ext>
            </a:extLst>
          </p:cNvPr>
          <p:cNvSpPr txBox="1"/>
          <p:nvPr/>
        </p:nvSpPr>
        <p:spPr>
          <a:xfrm>
            <a:off x="304799" y="2287516"/>
            <a:ext cx="37298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E" dirty="0"/>
              <a:t>Triggered by Peer Lost Heartbeat</a:t>
            </a:r>
          </a:p>
          <a:p>
            <a:endParaRPr lang="en-A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E" dirty="0"/>
              <a:t>Triggered by Loss of Gateway Reachability: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E" dirty="0"/>
              <a:t>VLAN Failsafe Triggered: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E" dirty="0"/>
              <a:t>Triggered by HA Group Health Score Change: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E" dirty="0"/>
          </a:p>
          <a:p>
            <a:r>
              <a:rPr lang="en-AE" dirty="0"/>
              <a:t>Any one of these conditions ensures rapid failover of traffic groups.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AA4BAC-8C4D-939D-53EE-881EC823D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702" y="1847653"/>
            <a:ext cx="7674499" cy="478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960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C46E39C-D562-FCF1-FBFF-8195CD77E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333355F1-CC55-1FC5-5512-0C0DFC7B6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02 - Let us verify DSC prerequisites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E2B0CF-A7CB-0FC4-9EFE-497A67507170}"/>
              </a:ext>
            </a:extLst>
          </p:cNvPr>
          <p:cNvSpPr txBox="1"/>
          <p:nvPr/>
        </p:nvSpPr>
        <p:spPr>
          <a:xfrm>
            <a:off x="1491032" y="2051846"/>
            <a:ext cx="90591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E" dirty="0"/>
              <a:t>We should have at least two Big-</a:t>
            </a:r>
            <a:r>
              <a:rPr lang="en-AE" dirty="0" err="1"/>
              <a:t>ip</a:t>
            </a:r>
            <a:r>
              <a:rPr lang="en-AE" dirty="0"/>
              <a:t> devices to configure the DSC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E" dirty="0"/>
              <a:t>Big-IP Device1 must be able to reach Big-IP Device2 through Management 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E" dirty="0"/>
              <a:t>Big-IP Devices must have matching software 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E" dirty="0"/>
              <a:t>Big-IP devices must have proper lice</a:t>
            </a:r>
            <a:r>
              <a:rPr lang="en-US" dirty="0"/>
              <a:t>n</a:t>
            </a:r>
            <a:r>
              <a:rPr lang="en-AE" dirty="0"/>
              <a:t>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E" dirty="0"/>
              <a:t>Big-IP devices must have proper network connectivity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8072522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6E1712B-BEDF-A6E7-E4BD-362D5EC15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F505EC3A-A306-7320-16B5-B1E511BD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02 - Let us verify DSC prerequisites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us verify Prerequisites: We should have two tenants </a:t>
            </a:r>
            <a:b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DE73D-47B8-AFB1-0487-81DF1AAE3CBC}"/>
              </a:ext>
            </a:extLst>
          </p:cNvPr>
          <p:cNvSpPr txBox="1"/>
          <p:nvPr/>
        </p:nvSpPr>
        <p:spPr>
          <a:xfrm>
            <a:off x="144544" y="2834270"/>
            <a:ext cx="37298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build the HA - We should have at least two F5 BIG-IP devices.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Yes! We do have two tenants which is prod-lb1 &amp; prod-lb2.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CC4872-B5E8-1C98-C09D-6082D858D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597" y="1813256"/>
            <a:ext cx="7468432" cy="465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10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87879A9-F2D7-38E3-9DD3-B0F147DDF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10DC30E3-69C3-52F9-930B-30898638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02 - Let us verify DSC prerequisites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us verify Prerequisites: </a:t>
            </a:r>
            <a: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 1 must be able to reach Device 2 via its Management IP address on SSH &amp; SSL</a:t>
            </a:r>
            <a:b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1F8EC-FD61-F44F-21A5-AE1A88E86D46}"/>
              </a:ext>
            </a:extLst>
          </p:cNvPr>
          <p:cNvSpPr txBox="1"/>
          <p:nvPr/>
        </p:nvSpPr>
        <p:spPr>
          <a:xfrm>
            <a:off x="144544" y="2834270"/>
            <a:ext cx="37298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Management IPs on both devices must be reachable (through SSH and HTTPS) from each other.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ABE16-62A7-9CA1-8253-E83315AD1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410" y="1686106"/>
            <a:ext cx="7811590" cy="4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068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8AC5C73-7BEE-A80A-E1F4-51C1F16BD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512A6B7B-0A56-04EA-F279-E9F884E8C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02 - Let us verify DSC prerequisites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us verify Prerequisites: </a:t>
            </a:r>
            <a: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Devices must have matching software versions.</a:t>
            </a:r>
            <a:b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63DE3-ADE9-8745-7D3C-24E1E2F8F5FD}"/>
              </a:ext>
            </a:extLst>
          </p:cNvPr>
          <p:cNvSpPr txBox="1"/>
          <p:nvPr/>
        </p:nvSpPr>
        <p:spPr>
          <a:xfrm>
            <a:off x="209662" y="1797322"/>
            <a:ext cx="399469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n-GB" sz="1600" dirty="0"/>
              <a:t>Let’s check the software version on prod-lb1: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Navigate to System &gt; Configuration &gt; Device &gt; 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running software version is BIG-IP 17.1.2.2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n-GB" sz="1600" dirty="0"/>
              <a:t>Let’s check the software version on prod-lb2: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Navigate to System &gt; Configuration &gt; Device &gt; 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The running software version is BIG-IP 17.1.2.2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ACBFF7-A33A-9874-6815-155EE4F97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43" y="1629623"/>
            <a:ext cx="7504407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060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750C130-66E0-5518-BFB9-4915673FE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6D485852-4C1A-FE5B-AF3E-6D9C1E892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02 - Let us verify DSC prerequisites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us verify Prerequisites: </a:t>
            </a:r>
            <a: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Devices must have proper licensing</a:t>
            </a:r>
            <a:b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1465D6-1589-FFC7-21EE-BDBFBD5D9073}"/>
              </a:ext>
            </a:extLst>
          </p:cNvPr>
          <p:cNvSpPr txBox="1"/>
          <p:nvPr/>
        </p:nvSpPr>
        <p:spPr>
          <a:xfrm>
            <a:off x="395927" y="2625182"/>
            <a:ext cx="321454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Both devices inherit their licenses from the rSeries host and have identical license details, as shown in the diagram.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For this lab, we have activated the LTM and ASM modules on both tenants.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B76DF3-436F-2FF9-CC4D-38EED99BF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429" y="1819465"/>
            <a:ext cx="7987644" cy="458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788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C74538B-1A43-F776-4C80-C4E06F488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D3CC7212-B029-1E93-3393-6B71E3DA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02 - Let us verify DSC prerequisites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us verify Prerequisites: </a:t>
            </a:r>
            <a:r>
              <a:rPr lang="en-AE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Big-IP devices must have proper network connectivity </a:t>
            </a:r>
            <a:br>
              <a:rPr lang="en-AE" sz="1800" dirty="0"/>
            </a:br>
            <a:b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E48BF6-5C09-0742-DCFF-835221FA9B49}"/>
              </a:ext>
            </a:extLst>
          </p:cNvPr>
          <p:cNvSpPr/>
          <p:nvPr/>
        </p:nvSpPr>
        <p:spPr>
          <a:xfrm>
            <a:off x="1913642" y="1646446"/>
            <a:ext cx="89177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Regarding HA network connectivity, it is a point-to-point LAG (Link Aggregation Group) between the rSeries appliances.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Additionally, VLAN 4001 has been created and associated with the HA Self IPs on both prod-lb1 (192.168.249.253) and prod-lb2 (192.168.249.253) to establish the tenant relationship.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815008-247C-B1E6-91E4-EB1AB256A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50" y="3002425"/>
            <a:ext cx="10443300" cy="368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3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25463A5-D294-1EEC-8D10-BA39FDB18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A486FFA-09F6-2ACF-2DBF-3A50954A2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38" y="342543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01 – Overview of rSeries High Availability (HA) Architecture</a:t>
            </a:r>
            <a:endParaRPr lang="en-US" sz="22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23535" y="1502988"/>
            <a:ext cx="566619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single rSeries appliance configured with two tenants  - Can we Configure HA Between these Two Tenants on the Same Appliance?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❌ No - Intra-box HA is not supported.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HA between two tenants on the same rSeries appliance is not supported.</a:t>
            </a:r>
          </a:p>
        </p:txBody>
      </p:sp>
      <p:sp>
        <p:nvSpPr>
          <p:cNvPr id="3" name="Rectangle 2"/>
          <p:cNvSpPr/>
          <p:nvPr/>
        </p:nvSpPr>
        <p:spPr>
          <a:xfrm>
            <a:off x="3728963" y="1030915"/>
            <a:ext cx="2955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Intra-box HA is not supported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323" y="3103426"/>
            <a:ext cx="8274871" cy="35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45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559EFA5-CE10-4B11-5448-90DA9ED88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BF1F6DAD-A4D1-C420-2BAE-2B220553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09520-0538-C3B4-6958-1EB68FA0B049}"/>
              </a:ext>
            </a:extLst>
          </p:cNvPr>
          <p:cNvSpPr txBox="1"/>
          <p:nvPr/>
        </p:nvSpPr>
        <p:spPr>
          <a:xfrm>
            <a:off x="1491032" y="2051846"/>
            <a:ext cx="90591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 and Configure the Config Sync address</a:t>
            </a:r>
            <a:endParaRPr lang="en-A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</a:rPr>
              <a:t>Understand and Configure the Network failover (Unicast &amp; Multicast)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E" dirty="0"/>
              <a:t>Understand and Configure the Connection Mirroring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E" dirty="0"/>
              <a:t>Understand and Configure Device Trust &amp; Device Trust Group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Understand </a:t>
            </a:r>
            <a:r>
              <a:rPr lang="en-US" dirty="0" err="1"/>
              <a:t>datasync</a:t>
            </a:r>
            <a:r>
              <a:rPr lang="en-US" dirty="0"/>
              <a:t>-global-dg &amp; sync</a:t>
            </a:r>
            <a:endParaRPr lang="en-A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E" dirty="0"/>
              <a:t>Big-IP devices must have proper network connectivity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2562921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8DF624A-04E1-C467-750B-F8C056B0B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546D9749-76A4-9172-C4F5-CAF001270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configure the HA prerequisites:  </a:t>
            </a:r>
            <a: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Configure the Config Sync address</a:t>
            </a:r>
            <a:b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1F485C-6178-418E-54B5-CD025ADD1AC7}"/>
              </a:ext>
            </a:extLst>
          </p:cNvPr>
          <p:cNvSpPr txBox="1"/>
          <p:nvPr/>
        </p:nvSpPr>
        <p:spPr>
          <a:xfrm>
            <a:off x="509047" y="3377464"/>
            <a:ext cx="46191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 Self IP address is required for configuration synchronization because it supports encrypted communication between BIG-IP devices.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1BAD4F-A4E7-C79B-14BB-8D671E6C3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204" y="1572219"/>
            <a:ext cx="6156342" cy="508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546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17FAE9E-7A21-7D0F-9D00-33EF4F4B2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7EF34E90-790A-53AD-0D70-8DB0A744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configure the HA prerequisites:  </a:t>
            </a:r>
            <a: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Configure the Config Sync address</a:t>
            </a:r>
            <a:b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1D189E-944B-50C9-6491-82E0DA1D5531}"/>
              </a:ext>
            </a:extLst>
          </p:cNvPr>
          <p:cNvSpPr txBox="1"/>
          <p:nvPr/>
        </p:nvSpPr>
        <p:spPr>
          <a:xfrm>
            <a:off x="572111" y="3253062"/>
            <a:ext cx="39244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You cannot use the Management IP for config sync, as it does not support encrypted sync traffic. This is the reason you cannot see the </a:t>
            </a:r>
            <a:r>
              <a:rPr lang="en-GB" sz="1400" dirty="0" err="1"/>
              <a:t>manament</a:t>
            </a:r>
            <a:r>
              <a:rPr lang="en-GB" sz="1400" dirty="0"/>
              <a:t> </a:t>
            </a:r>
            <a:r>
              <a:rPr lang="en-GB" sz="1400" dirty="0" err="1"/>
              <a:t>ip</a:t>
            </a:r>
            <a:r>
              <a:rPr lang="en-GB" sz="1400" dirty="0"/>
              <a:t> </a:t>
            </a:r>
            <a:r>
              <a:rPr lang="en-GB" sz="1400" dirty="0" err="1"/>
              <a:t>addres</a:t>
            </a:r>
            <a:r>
              <a:rPr lang="en-GB" sz="1400" dirty="0"/>
              <a:t> not listed here.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2445E-A91E-21A3-76B8-E8B15C3C7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461" y="2093261"/>
            <a:ext cx="6768723" cy="422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872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FE52DDF-57B8-A370-6CA7-1A768BBE6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6EC56390-E87D-5A4B-C2E9-70B4612A1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configure the HA prerequisites:  </a:t>
            </a:r>
            <a: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Configure the Config Sync address</a:t>
            </a:r>
            <a:b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E0568E-9038-27D0-524A-0AECC4BC272A}"/>
              </a:ext>
            </a:extLst>
          </p:cNvPr>
          <p:cNvSpPr txBox="1"/>
          <p:nvPr/>
        </p:nvSpPr>
        <p:spPr>
          <a:xfrm>
            <a:off x="737198" y="2049703"/>
            <a:ext cx="102215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As long as the selected </a:t>
            </a:r>
            <a:r>
              <a:rPr lang="en-GB" sz="1400" b="1" dirty="0"/>
              <a:t>Self IP</a:t>
            </a:r>
            <a:r>
              <a:rPr lang="en-GB" sz="1400" dirty="0"/>
              <a:t> is </a:t>
            </a:r>
            <a:r>
              <a:rPr lang="en-GB" sz="1400" b="1" dirty="0"/>
              <a:t>reachable from both devices</a:t>
            </a:r>
            <a:r>
              <a:rPr lang="en-GB" sz="1400" dirty="0"/>
              <a:t> and is configured to allow </a:t>
            </a:r>
            <a:r>
              <a:rPr lang="en-GB" sz="1400" b="1" dirty="0"/>
              <a:t>config sync traffic (TCP port 4353)</a:t>
            </a:r>
            <a:r>
              <a:rPr lang="en-GB" sz="1400" dirty="0"/>
              <a:t> via </a:t>
            </a:r>
            <a:r>
              <a:rPr lang="en-GB" sz="1400" b="1" dirty="0"/>
              <a:t>Port Lockdown settings</a:t>
            </a:r>
            <a:r>
              <a:rPr lang="en-GB" sz="1400" dirty="0"/>
              <a:t>, you can use one of the below: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A Self IP from a </a:t>
            </a:r>
            <a:r>
              <a:rPr lang="en-GB" sz="1400" b="1" dirty="0"/>
              <a:t>client-side (external) VLAN</a:t>
            </a: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A Self IP from a </a:t>
            </a:r>
            <a:r>
              <a:rPr lang="en-GB" sz="1400" b="1" dirty="0"/>
              <a:t>server-side (internal) VLAN</a:t>
            </a:r>
            <a:r>
              <a:rPr lang="en-GB" sz="1400" dirty="0"/>
              <a:t> (</a:t>
            </a:r>
            <a:r>
              <a:rPr lang="en-GB" sz="1400" b="1" dirty="0"/>
              <a:t>F5 recommended</a:t>
            </a:r>
            <a:r>
              <a:rPr lang="en-GB" sz="1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The </a:t>
            </a:r>
            <a:r>
              <a:rPr lang="en-GB" sz="1400" b="1" dirty="0"/>
              <a:t>HA VLAN Self 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68DB3B-1B4C-B521-8643-DF6B9E128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46" y="3429000"/>
            <a:ext cx="11437875" cy="31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952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9CE9B5C-3538-5CF1-FBE0-85D0A3538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7CA3B2F1-2105-5AD4-DAE6-1F9D0E67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configure the HA prerequisites:  </a:t>
            </a:r>
            <a: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Configure the Config Sync address</a:t>
            </a:r>
            <a:b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2BC634-3245-289D-A377-6EF1E4DE0B99}"/>
              </a:ext>
            </a:extLst>
          </p:cNvPr>
          <p:cNvSpPr txBox="1"/>
          <p:nvPr/>
        </p:nvSpPr>
        <p:spPr>
          <a:xfrm>
            <a:off x="1161405" y="2868499"/>
            <a:ext cx="39573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In our case, we explicitly configure the local </a:t>
            </a:r>
            <a:r>
              <a:rPr lang="en-GB" sz="1400" dirty="0">
                <a:solidFill>
                  <a:srgbClr val="FFFF00"/>
                </a:solidFill>
              </a:rPr>
              <a:t>HA Self IP </a:t>
            </a:r>
            <a:r>
              <a:rPr lang="en-GB" sz="1400" dirty="0"/>
              <a:t>as the source for the configuration synchronization.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F7427-896F-6482-800E-ABDEE0889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06302"/>
            <a:ext cx="4957818" cy="507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108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E260E86-8A60-F83F-B5AA-2B9DE537B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B83A294-E741-64E9-B881-D350B11B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configure the HA prerequisites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the network failover</a:t>
            </a:r>
            <a:b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7ED986-9170-648E-05C6-D71304978749}"/>
              </a:ext>
            </a:extLst>
          </p:cNvPr>
          <p:cNvSpPr txBox="1"/>
          <p:nvPr/>
        </p:nvSpPr>
        <p:spPr>
          <a:xfrm>
            <a:off x="207444" y="2330313"/>
            <a:ext cx="581314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It is the process where a device sends heartbeat messages over the network to ensure its peer is alive and reachable. If the heartbeat fails, the device assumes the peer is down and initiates a failover.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There are two types of network failover. Which is Unicast and Multicast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Unicast	One-to-one communication. Heartbeat sent directly to peer’s IP.</a:t>
            </a:r>
          </a:p>
          <a:p>
            <a:r>
              <a:rPr lang="en-GB" sz="1400" dirty="0"/>
              <a:t>	🔸 For Unicast You define Local IP (your device Self IP)</a:t>
            </a:r>
          </a:p>
          <a:p>
            <a:r>
              <a:rPr lang="en-GB" sz="1400" dirty="0"/>
              <a:t>	🔸 F5 can discover the peer IP from incoming heartbeats. 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Multicast One-to-many communication:</a:t>
            </a:r>
          </a:p>
          <a:p>
            <a:r>
              <a:rPr lang="en-GB" sz="1400" dirty="0"/>
              <a:t>	🔸 Heartbeat sent to multicast group address</a:t>
            </a:r>
          </a:p>
          <a:p>
            <a:r>
              <a:rPr lang="en-GB" sz="1400" dirty="0"/>
              <a:t>	🔸 If using more than two devices, consider multicast connectivity with IGMP support.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A6C8AAE-A096-1C0A-22FC-5B02CE93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84" y="1679545"/>
            <a:ext cx="4729250" cy="21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9F949A-F6EE-812B-A76E-CEA0DF4CB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092" y="4257675"/>
            <a:ext cx="6303234" cy="2001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EA54E6-ED90-E8BA-0E96-34A9D1F8C873}"/>
              </a:ext>
            </a:extLst>
          </p:cNvPr>
          <p:cNvSpPr txBox="1"/>
          <p:nvPr/>
        </p:nvSpPr>
        <p:spPr>
          <a:xfrm>
            <a:off x="6341100" y="369991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Point to point – Unicast Failover / Multicast is optional</a:t>
            </a:r>
            <a:endParaRPr lang="en-A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7D91F-FF04-5F52-CDDE-C8EA719EB3FB}"/>
              </a:ext>
            </a:extLst>
          </p:cNvPr>
          <p:cNvSpPr txBox="1"/>
          <p:nvPr/>
        </p:nvSpPr>
        <p:spPr>
          <a:xfrm>
            <a:off x="5877709" y="619016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Point to multipoint – Unicast and Multicas</a:t>
            </a:r>
            <a:r>
              <a:rPr lang="en-GB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is recommended 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5517281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1F12F64-9D4C-60E6-67FF-7B34F9C44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ADD4B39-1B0E-E609-8B4F-CB5BA5F2D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configure the HA prerequisites: </a:t>
            </a:r>
            <a: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VLAN interface should we use as the unicast failover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0B7F08-AEFE-3DA9-21E0-B130A6F86F3F}"/>
              </a:ext>
            </a:extLst>
          </p:cNvPr>
          <p:cNvSpPr txBox="1"/>
          <p:nvPr/>
        </p:nvSpPr>
        <p:spPr>
          <a:xfrm>
            <a:off x="114674" y="1919143"/>
            <a:ext cx="48438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 HA VLAN is specifically designed for device-to-device communication, such 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Heartbeats (unicast/multicast)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Config sync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Connection mirroring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Therefore, F5 strongly recommended to use the HA VLAN Self IP as the primary unicast failover source.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This ensures failover traffic is isolated from client/server application traffic, reducing the risk of failover messages being delayed or dropped due to congestion.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For additional failover communication paths, you can also: Use the Management Ips</a:t>
            </a:r>
          </a:p>
          <a:p>
            <a:endParaRPr lang="en-GB" sz="1400" dirty="0"/>
          </a:p>
          <a:p>
            <a:r>
              <a:rPr lang="en-GB" sz="1400" dirty="0"/>
              <a:t>This multi-path setup increases resilience in case one path becomes unavailable.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507E1E-C8D3-5565-14AC-D717CBF4E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499" y="1878237"/>
            <a:ext cx="7118827" cy="45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467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920366F-6886-2F5B-3F18-A100BAB41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B03C4BAF-4369-C20F-1F50-FFDDBE443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03- Let us configure the DSC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configure the HA prerequisites: </a:t>
            </a:r>
            <a:r>
              <a:rPr lang="en-GB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VLAN interface should we use as the unicast failover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708A01-4F00-E357-8369-BB14AB224BF2}"/>
              </a:ext>
            </a:extLst>
          </p:cNvPr>
          <p:cNvSpPr txBox="1"/>
          <p:nvPr/>
        </p:nvSpPr>
        <p:spPr>
          <a:xfrm>
            <a:off x="604868" y="3167390"/>
            <a:ext cx="35994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We always use the F5 recommended path Which is HA vlan for the unicast failover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634097-1A7D-732C-4C80-0F0595FB3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119" y="1621410"/>
            <a:ext cx="7843055" cy="498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839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4DEDF80-0FBD-4E3F-CA54-AC069AAC8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E4B9276-24F8-6FDE-DE5B-206B623B5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configure the HA prerequisites: Connection Mirroring</a:t>
            </a:r>
            <a:endParaRPr lang="en-US" sz="1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7FF5B-E2A8-45B6-DCFC-0A90190C6A70}"/>
              </a:ext>
            </a:extLst>
          </p:cNvPr>
          <p:cNvSpPr txBox="1"/>
          <p:nvPr/>
        </p:nvSpPr>
        <p:spPr>
          <a:xfrm>
            <a:off x="472893" y="3088066"/>
            <a:ext cx="448560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Time to Understand Connection Mirroring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Connection Mirroring is a stateful high availability feature in F5 BIG-IP. </a:t>
            </a:r>
          </a:p>
          <a:p>
            <a:endParaRPr lang="en-GB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2F34F-8DD5-22E4-FD5F-8D3FD3D86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499" y="1878237"/>
            <a:ext cx="7118827" cy="45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170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C18CC1D-0790-0852-89D9-1A7CE7BCF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5BD2B546-EE8B-0226-841C-FCD926C78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configure the HA prerequisites: Connection Mirroring</a:t>
            </a:r>
            <a:endParaRPr lang="en-US" sz="1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C2380-552E-C0E0-D1D4-70BDA00EE788}"/>
              </a:ext>
            </a:extLst>
          </p:cNvPr>
          <p:cNvSpPr txBox="1"/>
          <p:nvPr/>
        </p:nvSpPr>
        <p:spPr>
          <a:xfrm>
            <a:off x="363819" y="2579018"/>
            <a:ext cx="44856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It replicates active connection state information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such as TCP session details,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SSL handshakes,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SNAT translations</a:t>
            </a:r>
          </a:p>
          <a:p>
            <a:pPr lvl="1"/>
            <a:r>
              <a:rPr lang="en-GB" sz="1400" dirty="0"/>
              <a:t>from the active device to the standby device in real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This ensures that in the event of a failover, the standby unit can seamlessly continue processing existing connections without requiring clients to reconnect.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BC814-4671-E66B-8F14-F7862FD10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041" y="1947423"/>
            <a:ext cx="5668166" cy="2000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DB2106-416C-E31E-FD1C-360DDF300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067" y="4040303"/>
            <a:ext cx="6192114" cy="26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03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25463A5-D294-1EEC-8D10-BA39FDB18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A486FFA-09F6-2ACF-2DBF-3A50954A2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38" y="342543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01 – Overview of rSeries High Availability (HA) Architecture</a:t>
            </a:r>
            <a:endParaRPr lang="en-US" sz="22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6752" y="1457023"/>
            <a:ext cx="62307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 To implement HA, Need identical BIG-IP tenants on two separate rSeries appliances.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    "Identical" means: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 Same number of vCPUs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 Same memory allocation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 Matching software versions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 Consistent configuration objects (Example - VLANs, self IPs and routes)</a:t>
            </a:r>
          </a:p>
        </p:txBody>
      </p:sp>
      <p:sp>
        <p:nvSpPr>
          <p:cNvPr id="3" name="Rectangle 2"/>
          <p:cNvSpPr/>
          <p:nvPr/>
        </p:nvSpPr>
        <p:spPr>
          <a:xfrm>
            <a:off x="3728963" y="1030915"/>
            <a:ext cx="3717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Identical tenants on two rSeries hosts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90" y="3329681"/>
            <a:ext cx="10754261" cy="343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024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6050A99-9A3B-EE8A-72FE-12CC475C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41614FCB-8C5B-6E4A-638F-85B369C95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configure the HA prerequisites: Connection Mirroring</a:t>
            </a:r>
            <a:endParaRPr lang="en-US" sz="1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972F6C-2DE6-D038-79AE-A5C704940CE5}"/>
              </a:ext>
            </a:extLst>
          </p:cNvPr>
          <p:cNvSpPr txBox="1"/>
          <p:nvPr/>
        </p:nvSpPr>
        <p:spPr>
          <a:xfrm>
            <a:off x="265503" y="3219172"/>
            <a:ext cx="44856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For connection mirroring, we will use the HA Self IP and We need to Allow-Custom TCP ports 1029–1155 for connection mirroring in port lock-down.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91B68-9640-B2FB-4BF9-BF09132C3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499" y="1878237"/>
            <a:ext cx="7118827" cy="45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10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FD6668D-D39B-2036-F2D0-4149974DF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78A1829-8389-9A0B-173C-FA9B7B73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configure the HA: Device Trust</a:t>
            </a:r>
            <a:endParaRPr lang="en-US" sz="1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0092B-D98A-6A6A-40EC-E62FC7193BF2}"/>
              </a:ext>
            </a:extLst>
          </p:cNvPr>
          <p:cNvSpPr txBox="1"/>
          <p:nvPr/>
        </p:nvSpPr>
        <p:spPr>
          <a:xfrm>
            <a:off x="237963" y="3206008"/>
            <a:ext cx="448560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Device Trust is a secure relationship - established between two or more BIG-IP systems to allow them to: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Participate in high availability setups</a:t>
            </a:r>
          </a:p>
          <a:p>
            <a:endParaRPr lang="en-US" sz="1400" dirty="0"/>
          </a:p>
          <a:p>
            <a:r>
              <a:rPr lang="en-US" sz="1400" dirty="0"/>
              <a:t>We will use the management IP address to setup the device trust between prod-lb1 and prod-lb2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354" y="1782566"/>
            <a:ext cx="6890362" cy="469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907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FD6668D-D39B-2036-F2D0-4149974DF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78A1829-8389-9A0B-173C-FA9B7B73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configure the HA: Device Trust as peer</a:t>
            </a:r>
            <a:endParaRPr lang="en-US" sz="1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0092B-D98A-6A6A-40EC-E62FC7193BF2}"/>
              </a:ext>
            </a:extLst>
          </p:cNvPr>
          <p:cNvSpPr txBox="1"/>
          <p:nvPr/>
        </p:nvSpPr>
        <p:spPr>
          <a:xfrm>
            <a:off x="237963" y="3206008"/>
            <a:ext cx="44856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Peer is typically recommended for 2-devices HA setup.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 this when configuring a standard Active/Standby or Active/Active HA pair.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 this, Each device is typically added as a peer in the local trust domain and can sign certificates for the other if needed.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354" y="1782566"/>
            <a:ext cx="6890362" cy="469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027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FD6668D-D39B-2036-F2D0-4149974DF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78A1829-8389-9A0B-173C-FA9B7B73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02 - Let us configure the DSC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configure the HA: Device Trust as Subordinate</a:t>
            </a:r>
            <a:endParaRPr lang="en-US" sz="1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0092B-D98A-6A6A-40EC-E62FC7193BF2}"/>
              </a:ext>
            </a:extLst>
          </p:cNvPr>
          <p:cNvSpPr txBox="1"/>
          <p:nvPr/>
        </p:nvSpPr>
        <p:spPr>
          <a:xfrm>
            <a:off x="1689670" y="1677243"/>
            <a:ext cx="804762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For larger deployments (more than two devices), consider the following approach: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Designate the first &amp; second device as the peer in the local trust domain.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Both devices will act as certificate authorities and can sign certificates for others.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Add all remaining devices as subordinates.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Subordinate devices cannot sign certificates;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 They rely on a certificate authority (which is our peers) to sign certificates for them.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reduces the overall attack surface and helps maintain a stronger trust boundary within the device group.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14445" y="3402192"/>
            <a:ext cx="10412278" cy="3344409"/>
            <a:chOff x="688077" y="3047734"/>
            <a:chExt cx="10412278" cy="33444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3951D7-4AF9-1F7C-1F11-5FB70F8D7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077" y="3086507"/>
              <a:ext cx="10412278" cy="330563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170347" y="3047734"/>
              <a:ext cx="6085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B0F0"/>
                  </a:solidFill>
                </a:rPr>
                <a:t>Peer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96424" y="3069460"/>
              <a:ext cx="6085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B0F0"/>
                  </a:solidFill>
                </a:rPr>
                <a:t>Peer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64964" y="3672798"/>
              <a:ext cx="13049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Subordinate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795446" y="3686123"/>
              <a:ext cx="13049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Subordinate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8990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FD6668D-D39B-2036-F2D0-4149974DF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78A1829-8389-9A0B-173C-FA9B7B73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configure the HA: Device Trust Group</a:t>
            </a:r>
            <a:endParaRPr lang="en-US" sz="1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0092B-D98A-6A6A-40EC-E62FC7193BF2}"/>
              </a:ext>
            </a:extLst>
          </p:cNvPr>
          <p:cNvSpPr txBox="1"/>
          <p:nvPr/>
        </p:nvSpPr>
        <p:spPr>
          <a:xfrm>
            <a:off x="383031" y="2744485"/>
            <a:ext cx="366316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Device Trust Group in F5 BIG-IP is a fundamental security framework that enables multiple BIG-IP devices to authenticate each other’s identity using digital certificates. This is the first step toward enabling high availability (HA), configuration synchronization, and failover between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Both the devices added to the </a:t>
            </a:r>
            <a:r>
              <a:rPr lang="en-US" sz="1400" dirty="0" err="1"/>
              <a:t>device_trust_group</a:t>
            </a:r>
            <a:r>
              <a:rPr lang="en-US" sz="1400" dirty="0"/>
              <a:t> and it is in sync.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307" y="2284240"/>
            <a:ext cx="7770077" cy="333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136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FD6668D-D39B-2036-F2D0-4149974DF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78A1829-8389-9A0B-173C-FA9B7B73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configure the HA: datasync-global-dg</a:t>
            </a:r>
            <a:endParaRPr lang="en-US" sz="18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0092B-D98A-6A6A-40EC-E62FC7193BF2}"/>
              </a:ext>
            </a:extLst>
          </p:cNvPr>
          <p:cNvSpPr txBox="1"/>
          <p:nvPr/>
        </p:nvSpPr>
        <p:spPr>
          <a:xfrm>
            <a:off x="1126391" y="1608654"/>
            <a:ext cx="978838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It also creates the </a:t>
            </a:r>
            <a:r>
              <a:rPr lang="en-US" sz="1400" dirty="0" err="1"/>
              <a:t>datasync</a:t>
            </a:r>
            <a:r>
              <a:rPr lang="en-US" sz="1400" dirty="0"/>
              <a:t>-global-dg device group and adds both devices to this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 The </a:t>
            </a:r>
            <a:r>
              <a:rPr lang="en-US" sz="1400" dirty="0" err="1"/>
              <a:t>datasync</a:t>
            </a:r>
            <a:r>
              <a:rPr lang="en-US" sz="1400" dirty="0"/>
              <a:t>-global-dg device group is essential for BIG-IP ASM systems to operate correctly within the same trust domain.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Its primary purpose is to synchronize system client-side scripts and cryptographic keys across all devices in the trust domain.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81" y="2833145"/>
            <a:ext cx="11164313" cy="388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599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FD6668D-D39B-2036-F2D0-4149974DF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78A1829-8389-9A0B-173C-FA9B7B738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</a:t>
            </a:r>
            <a:b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configure the HA: </a:t>
            </a: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are both BIG-IP devices showing as Active / In Sync?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90092B-D98A-6A6A-40EC-E62FC7193BF2}"/>
              </a:ext>
            </a:extLst>
          </p:cNvPr>
          <p:cNvSpPr txBox="1"/>
          <p:nvPr/>
        </p:nvSpPr>
        <p:spPr>
          <a:xfrm>
            <a:off x="274250" y="3185737"/>
            <a:ext cx="37789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Because there is no failover Group configured yet.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Without it, the traffic group roles (Active/Standby) are not elected,</a:t>
            </a:r>
          </a:p>
          <a:p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189" y="1797975"/>
            <a:ext cx="7775140" cy="4818579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10787866" y="3739791"/>
            <a:ext cx="416103" cy="46747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253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B49811E-03DD-3151-9565-78D7F46A3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149F8F8A-FC41-5DEA-D0B0-C060C52FA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  -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of Device Groups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2FFB86-5896-3E81-BB89-296616BE8473}"/>
              </a:ext>
            </a:extLst>
          </p:cNvPr>
          <p:cNvSpPr txBox="1"/>
          <p:nvPr/>
        </p:nvSpPr>
        <p:spPr>
          <a:xfrm>
            <a:off x="908735" y="4200011"/>
            <a:ext cx="9884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types of Device groups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Sync-Only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Sync-Failover Group</a:t>
            </a:r>
          </a:p>
        </p:txBody>
      </p:sp>
      <p:pic>
        <p:nvPicPr>
          <p:cNvPr id="1026" name="Picture 2" descr="https://techdocs.f5.com/kb/global/manual_images/MAN-0375-05_v6/i_sync_only.png">
            <a:extLst>
              <a:ext uri="{FF2B5EF4-FFF2-40B4-BE49-F238E27FC236}">
                <a16:creationId xmlns:a16="http://schemas.microsoft.com/office/drawing/2014/main" id="{B8EFC00B-FFEB-F303-7FFB-8AFB2D68B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22" y="1536197"/>
            <a:ext cx="5125898" cy="257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4155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EEAC91D-3FFE-C378-6220-AB8C29B90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984C6973-0A48-4F51-27A4-8853217C4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 </a:t>
            </a: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Sync-Only Failover Group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61328D-62F3-59A6-70F1-A510EB4EDC28}"/>
              </a:ext>
            </a:extLst>
          </p:cNvPr>
          <p:cNvSpPr txBox="1"/>
          <p:nvPr/>
        </p:nvSpPr>
        <p:spPr>
          <a:xfrm>
            <a:off x="448460" y="3075057"/>
            <a:ext cx="4032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Sync-Only Failover Group is “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 breaker” for traffic-group active-standby election.</a:t>
            </a:r>
          </a:p>
        </p:txBody>
      </p:sp>
      <p:pic>
        <p:nvPicPr>
          <p:cNvPr id="2050" name="Picture 2" descr="https://techdocs.f5.com/kb/global/manual_images/MAN-0375-05_v6/i_traffic_group_1_active.png">
            <a:extLst>
              <a:ext uri="{FF2B5EF4-FFF2-40B4-BE49-F238E27FC236}">
                <a16:creationId xmlns:a16="http://schemas.microsoft.com/office/drawing/2014/main" id="{74A8F5D3-F6EE-81D2-0832-FBE8389D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40" y="2483334"/>
            <a:ext cx="72009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8418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8CE7B64-9BD7-3DED-82EC-5F5490CA0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D9C42FED-615B-088D-A291-FB2CB8E2C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 </a:t>
            </a: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Sync-Only Failover Group – Exchange Heartbeats over UDP/1026</a:t>
            </a: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BB28C0-FFAE-551F-A415-6D32D9C8BCBF}"/>
              </a:ext>
            </a:extLst>
          </p:cNvPr>
          <p:cNvSpPr txBox="1"/>
          <p:nvPr/>
        </p:nvSpPr>
        <p:spPr>
          <a:xfrm>
            <a:off x="448460" y="3075057"/>
            <a:ext cx="4032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Sync-Only Failover Group – Exchange Heartbeats over UDP/1026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CB692-E724-ACB1-2FBD-4C81C73C9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200" y="1901815"/>
            <a:ext cx="7525800" cy="271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57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25463A5-D294-1EEC-8D10-BA39FDB18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A486FFA-09F6-2ACF-2DBF-3A50954A2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38" y="342543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01 – Overview of rSeries High Availability (HA) Architecture</a:t>
            </a:r>
            <a:endParaRPr lang="en-US" sz="22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56752" y="1457023"/>
            <a:ext cx="62307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rSeries appliances include a dedicated physical HA 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physical HA port is reserved at the platform (F5OS) level.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F5OS does not support native HA, it remains unused all the time in the current implementations.</a:t>
            </a:r>
          </a:p>
        </p:txBody>
      </p:sp>
      <p:sp>
        <p:nvSpPr>
          <p:cNvPr id="3" name="Rectangle 2"/>
          <p:cNvSpPr/>
          <p:nvPr/>
        </p:nvSpPr>
        <p:spPr>
          <a:xfrm>
            <a:off x="3350542" y="1028526"/>
            <a:ext cx="5369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rSeries Hardware Physical HA port </a:t>
            </a:r>
            <a:r>
              <a:rPr lang="en-AE" dirty="0">
                <a:solidFill>
                  <a:srgbClr val="FFFF00"/>
                </a:solidFill>
              </a:rPr>
              <a:t>–</a:t>
            </a:r>
            <a:r>
              <a:rPr lang="en-US" dirty="0">
                <a:solidFill>
                  <a:srgbClr val="FFFF00"/>
                </a:solidFill>
              </a:rPr>
              <a:t> Only for platform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07" y="3329681"/>
            <a:ext cx="10128947" cy="33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825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21412D8-4C50-0557-4B69-B71D99B1F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504471BD-51BC-20CD-3941-0A4D2EA6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 </a:t>
            </a: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Sync-Only Failover Group 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(</a:t>
            </a:r>
            <a:r>
              <a:rPr lang="en-GB" alt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Split brain)</a:t>
            </a:r>
            <a:br>
              <a:rPr lang="en-GB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561E3C-C581-AC8B-ACF6-521C11187A11}"/>
              </a:ext>
            </a:extLst>
          </p:cNvPr>
          <p:cNvSpPr txBox="1"/>
          <p:nvPr/>
        </p:nvSpPr>
        <p:spPr>
          <a:xfrm>
            <a:off x="0" y="2470745"/>
            <a:ext cx="50716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Navigate to Network → Self IPs → Create</a:t>
            </a:r>
          </a:p>
          <a:p>
            <a:endParaRPr lang="en-GB" sz="14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Name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v4001-ha-self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IP Address to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192.168.249.252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Netmask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255.255.255.248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 VLAN/Tunnel, select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 (which corresponds to VLAN 4001)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port lockdown mode is set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Allow-Custom</a:t>
            </a:r>
          </a:p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tcp:4353 – config sync</a:t>
            </a:r>
          </a:p>
          <a:p>
            <a:r>
              <a:rPr lang="en-GB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udp:1026 – network failover hear beats  (blocked)</a:t>
            </a:r>
          </a:p>
          <a:p>
            <a:r>
              <a:rPr lang="en-GB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(It creates split brain)	 </a:t>
            </a:r>
          </a:p>
          <a:p>
            <a:r>
              <a:rPr lang="en-GB" sz="1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the Traffic Group to : 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traffic-group-local-only</a:t>
            </a:r>
          </a:p>
          <a:p>
            <a:r>
              <a:rPr lang="en-GB" sz="1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35853-4FAF-F021-01C9-3D9B385A9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637" y="2074699"/>
            <a:ext cx="7192094" cy="40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090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C8445A-EBAE-05EA-1938-D20FA5AB7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1CDDC36-AB21-B435-8B34-7A966606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06 - F5 Device Service Clustering (DSC)</a:t>
            </a:r>
            <a:b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Section 03 - Let us configure the DSC </a:t>
            </a: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altLang="en-US" sz="1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Preemptive 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A2FC06-C353-E922-BE06-6681350AAFB3}"/>
              </a:ext>
            </a:extLst>
          </p:cNvPr>
          <p:cNvSpPr txBox="1"/>
          <p:nvPr/>
        </p:nvSpPr>
        <p:spPr>
          <a:xfrm>
            <a:off x="348792" y="1895711"/>
            <a:ext cx="414779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our case the current active unit is prod-lb2.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wanted to keep prod-lb1 always active when it is available.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can I achieve this?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Solution : Let’s Enable Pre-emptive Failover to achieve this!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setting ensures that prod-lb1 always becomes the active unit whenever it's available.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878098-7CD9-086C-93BD-7E13A6E21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464" y="1819732"/>
            <a:ext cx="7263684" cy="439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303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7CB59EC-420F-0B1C-A180-C482CE3D5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9007425C-5E0F-9EF7-90D0-6AFDC2A3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07 - Validate HA Configuration Sync and Device Group Status</a:t>
            </a:r>
            <a:br>
              <a:rPr lang="en-US" sz="1800" dirty="0"/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Configure the floating IP and sync to standby – Verify the config sync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4CB86D-2AC6-1DC4-745F-2B8F02B32508}"/>
              </a:ext>
            </a:extLst>
          </p:cNvPr>
          <p:cNvSpPr txBox="1"/>
          <p:nvPr/>
        </p:nvSpPr>
        <p:spPr>
          <a:xfrm>
            <a:off x="348792" y="2910055"/>
            <a:ext cx="41477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Floating Self IPs are shared failover objects between BIG-IPs, passing data traffic to the respective ACTIVE BIG-IP.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configure the Floating Self IP for client side and server side: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CC65EC-7492-E781-1C9C-23CF927BE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524" y="1810305"/>
            <a:ext cx="7263684" cy="439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185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789E58C-286A-B549-AEC8-F1E27662D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C457E89-0B52-017C-F259-D70281C5C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07 - Validate HA Configuration Sync and Device Group Status</a:t>
            </a:r>
            <a:br>
              <a:rPr lang="en-US" sz="1800" dirty="0"/>
            </a:br>
            <a:r>
              <a:rPr lang="en-US" alt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Configure the Client Side and Server-Side Routes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4539B2-7D5F-617B-519B-63C3E56DD715}"/>
              </a:ext>
            </a:extLst>
          </p:cNvPr>
          <p:cNvSpPr txBox="1"/>
          <p:nvPr/>
        </p:nvSpPr>
        <p:spPr>
          <a:xfrm>
            <a:off x="348791" y="1683231"/>
            <a:ext cx="437403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🔹 </a:t>
            </a:r>
            <a:r>
              <a:rPr lang="en-GB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Client Side is External 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For our case it is Publishing VLAN (pub).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where anyone can connect to us.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So, we configure a default route to return responses to any client request.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🔸 </a:t>
            </a:r>
            <a:r>
              <a:rPr lang="en-GB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Server Side is Internal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For our case it is Reverse Proxy VLAN (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rp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where we connect to backend pool members using a SNAT IP from the server-side VLAN.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Therefore, we configure the most specific route for the backend servers.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16B39F-974A-13E1-8C6F-9DD7234F8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048" y="1746768"/>
            <a:ext cx="7263684" cy="439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377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F4D201C-7E2F-6400-51D4-39E5F57DA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685840E2-AB17-4724-4819-D275E2CF7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88" y="389677"/>
            <a:ext cx="9344993" cy="6315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8 –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rSeries Tenant High Availability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07 - Validate HA Configuration Sync and Device Group Status</a:t>
            </a:r>
            <a:br>
              <a:rPr lang="en-US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Verify Some Common HA Status from the CLI</a:t>
            </a:r>
            <a:br>
              <a:rPr lang="en-GB" sz="1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/>
            </a:b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7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C6D590-8D9C-B6FA-47DE-AC7A2CDDA20A}"/>
              </a:ext>
            </a:extLst>
          </p:cNvPr>
          <p:cNvSpPr txBox="1"/>
          <p:nvPr/>
        </p:nvSpPr>
        <p:spPr>
          <a:xfrm>
            <a:off x="348791" y="1683231"/>
            <a:ext cx="1184320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🔹 To check device trust and group membership, type: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	</a:t>
            </a:r>
            <a:r>
              <a:rPr lang="en-GB" i="1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tmsh</a:t>
            </a:r>
            <a:r>
              <a:rPr lang="en-GB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show cm device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You should see two devices in the trust and sync-failover group, with their roles (active/standby) displayed.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🔹 To check device group sync status, type: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	</a:t>
            </a:r>
            <a:r>
              <a:rPr lang="en-GB" i="1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tmsh</a:t>
            </a:r>
            <a:r>
              <a:rPr lang="en-GB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show cm sync-status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This shows whether the peer is connected and in sync, or if there are configuration changes pending. 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🔹 To check when the last failover occurred, type: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	</a:t>
            </a:r>
            <a:r>
              <a:rPr lang="en-GB" i="1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tmsh</a:t>
            </a:r>
            <a:r>
              <a:rPr lang="en-GB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show sys failover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In our case, we triggered it manually during configuration when we enabled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preemptive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mode.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🔹 To troubleshoot live failover events, type: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tail -f /var/log/</a:t>
            </a:r>
            <a:r>
              <a:rPr lang="en-GB" i="1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ltm</a:t>
            </a:r>
            <a:r>
              <a:rPr lang="en-GB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grep -</a:t>
            </a:r>
            <a:r>
              <a:rPr lang="en-GB" i="1" dirty="0" err="1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failover</a:t>
            </a:r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This shows real-time failover events and helps with troubleshooting.</a:t>
            </a:r>
          </a:p>
        </p:txBody>
      </p:sp>
    </p:spTree>
    <p:extLst>
      <p:ext uri="{BB962C8B-B14F-4D97-AF65-F5344CB8AC3E}">
        <p14:creationId xmlns:p14="http://schemas.microsoft.com/office/powerpoint/2010/main" val="25911372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ABB0323-FADF-1189-BF87-0DFCD4963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7E9776-3FD2-21C2-7AF3-61F34A97A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8489" y="554318"/>
            <a:ext cx="11229631" cy="1843829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✅ This ends up our discussion on HA Design, Implementation, and Testing.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📘 We’re now done with the rSeries learning.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📺 I’ll catch you all in the next series, which will be focused on LTM learning.</a:t>
            </a: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for watching! 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F75F7-F209-59F2-8CCA-6A20A299E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968" y="566973"/>
            <a:ext cx="1457940" cy="1752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63" y="2518681"/>
            <a:ext cx="10981427" cy="410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0594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7783A8-901D-4F73-81D7-AA6841BEB3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F342EE1-43E5-4AFB-895D-B61B9656DC14}">
  <ds:schemaRefs>
    <ds:schemaRef ds:uri="16c05727-aa75-4e4a-9b5f-8a80a1165891"/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purl.org/dc/elements/1.1/"/>
    <ds:schemaRef ds:uri="230e9df3-be65-4c73-a93b-d1236ebd677e"/>
    <ds:schemaRef ds:uri="71af3243-3dd4-4a8d-8c0d-dd76da1f02a5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2F49CD38-5B57-4682-9FCE-B9174068D0A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{B0C967D9-55B0-4D56-ADF1-014974950D0B}tf33713516_win32</Template>
  <TotalTime>16191</TotalTime>
  <Words>7723</Words>
  <Application>Microsoft Office PowerPoint</Application>
  <PresentationFormat>Widescreen</PresentationFormat>
  <Paragraphs>785</Paragraphs>
  <Slides>95</Slides>
  <Notes>95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1" baseType="lpstr">
      <vt:lpstr>Arial</vt:lpstr>
      <vt:lpstr>Calibri</vt:lpstr>
      <vt:lpstr>Gill Sans MT</vt:lpstr>
      <vt:lpstr>Walbaum Display</vt:lpstr>
      <vt:lpstr>Wingdings</vt:lpstr>
      <vt:lpstr>3DFloatVTI</vt:lpstr>
      <vt:lpstr>F5 rSeries Learning with Alexander S</vt:lpstr>
      <vt:lpstr>Agenda    </vt:lpstr>
      <vt:lpstr>Chapter 8 – rSeries Tenant High Availability</vt:lpstr>
      <vt:lpstr>Chapter 8 – rSeries Tenant High Availability</vt:lpstr>
      <vt:lpstr>Chapter 8 – rSeries Tenant High Availability Task 01 – Overview of rSeries High Availability (HA) Architecture HA is not supported at the Platform Level</vt:lpstr>
      <vt:lpstr>Chapter 8 – rSeries Tenant High Availability Task 01 – Overview of rSeries High Availability (HA) Architecture</vt:lpstr>
      <vt:lpstr>Chapter 8 – rSeries Tenant High Availability Task 01 – Overview of rSeries High Availability (HA) Architecture</vt:lpstr>
      <vt:lpstr>Chapter 8 – rSeries Tenant High Availability Task 01 – Overview of rSeries High Availability (HA) Architecture</vt:lpstr>
      <vt:lpstr>Chapter 8 – rSeries Tenant High Availability Task 01 – Overview of rSeries High Availability (HA) Architecture</vt:lpstr>
      <vt:lpstr>Chapter 8 – rSeries Tenant High Availability Task 01 – Overview of rSeries High Availability (HA) Architecture</vt:lpstr>
      <vt:lpstr>Chapter 8 – rSeries Tenant High Availability Task 01 – Overview of rSeries High Availability (HA) Architecture</vt:lpstr>
      <vt:lpstr>Chapter 8 – rSeries Tenant High Availability Task 01 – Overview of rSeries High Availability (HA) Architecture</vt:lpstr>
      <vt:lpstr>Chapter 8 – rSeries Tenant High Availability Task 01 – Overview of rSeries High Availability (HA) Architecture</vt:lpstr>
      <vt:lpstr>Chapter 8 – rSeries Tenant High Availability Task 01 – Overview of rSeries High Availability (HA) Architecture</vt:lpstr>
      <vt:lpstr>Chapter 8 – rSeries Tenant High Availability Task 01 – Overview of rSeries High Availability (HA) Architecture</vt:lpstr>
      <vt:lpstr>Chapter 8 – rSeries Tenant High Availability Task 01 – Overview of rSeries High Availability (HA) Architecture</vt:lpstr>
      <vt:lpstr>Chapter 8 – rSeries Tenant High Availability Task 01 – Overview of rSeries High Availability (HA) Architecture</vt:lpstr>
      <vt:lpstr>Chapter 8 – rSeries Tenant High Availability Task 01 – Overview of rSeries High Availability (HA) Architecture</vt:lpstr>
      <vt:lpstr>Chapter 8 – rSeries Tenant High Availability Task 02 - F5 as a Full Proxy – Let us understand the Communication Flow F5 Full Proxy: client side, server-side, ha self-ip and floating-ip   </vt:lpstr>
      <vt:lpstr>Chapter 8 – rSeries Tenant High Availability Task 02 - F5 as a Full Proxy – Let us understand the Communication Flow F5 Full Proxy: Connection and session handling   </vt:lpstr>
      <vt:lpstr>Chapter 8 – rSeries Tenant High Availability Task 02 - F5 as a Full Proxy – Let us understand the Communication Flow F5 Full Proxy: SNAT and Server Load Balancing </vt:lpstr>
      <vt:lpstr>Chapter 8 – rSeries Tenant High Availability Task 02 - F5 as a Full Proxy – Let us understand the Communication Flow F5 Full Proxy: Modify the web server response to insert the F5 cookie</vt:lpstr>
      <vt:lpstr>Chapter 8 – rSeries Tenant High Availability Task 02 - F5 as a Full Proxy – Let us understand the Communication Flow F5 Full Proxy: SSL Bridging</vt:lpstr>
      <vt:lpstr>Chapter 8 – rSeries Tenant High Availability Task 02 - F5 as a Full Proxy – Let us understand the Communication Flow F5 Full Proxy: Session Persistence</vt:lpstr>
      <vt:lpstr>Chapter 8 – rSeries Tenant High Availability Task 02 - F5 as a Full Proxy – Let us understand the Communication Flow F5 Full Proxy: Key benefits of Full Proxy  </vt:lpstr>
      <vt:lpstr>Chapter 8 – rSeries Tenant High Availability Task 02 - F5 as a Full Proxy – Let us understand the Communication Flow F5 Full Proxy: Key benefits of Full Proxy – Server Load Balancing   </vt:lpstr>
      <vt:lpstr>Chapter 8 – rSeries Tenant High Availability Task 02 - F5 as a Full Proxy – Let us understand the Communication Flow F5 Full Proxy: Key benefits of Full Proxy – SSL Offloading  </vt:lpstr>
      <vt:lpstr>Chapter 8 – rSeries Tenant High Availability Task 02 - F5 as a Full Proxy – Let us understand the Communication Flow F5 Full Proxy: Key benefits of Full Proxy – Traffic Inspection &amp; Security Policy Enforcement   </vt:lpstr>
      <vt:lpstr>Chapter 8 – rSeries Tenant High Availability Task 03 – Configure Self IP and Assign it to the Client-Side VLAN Client-side interface is used for the application publishing</vt:lpstr>
      <vt:lpstr>Chapter 8 – rSeries Tenant High Availability Task 03 – Configure Self IP and Assign it to the Client-Side VLAN Configure the client-side Self IP in prod-lb1 </vt:lpstr>
      <vt:lpstr>Chapter 8 – rSeries Tenant High Availability Task 03 – Configure Self IP and Assign it to the Client-Side VLAN Configure the client-side Self IP in prod-lb1– Understand the Port lock-down </vt:lpstr>
      <vt:lpstr>Chapter 8 – rSeries Tenant High Availability Task 03 – Configure Self IP and Assign it to the Client-Side VLAN Configure the client-side Self IP in prod-lb1– Understand the Port lock-down </vt:lpstr>
      <vt:lpstr>Chapter 8 – rSeries Tenant High Availability Task 03 – Configure Self IP and Assign it to the Client-Side VLAN Configure the client-side Self IP in prod-lb1– Self IP act as a gateway for Vlan </vt:lpstr>
      <vt:lpstr>Chapter 8 – rSeries Tenant High Availability Task 03 – Configure Self IP and Assign it to the Client-Side VLAN Configure the client-side Self IP in prod-lb1 </vt:lpstr>
      <vt:lpstr>Chapter 8 – rSeries Tenant High Availability Task 03 – Configure Self IP and Assign it to the Client-Side VLAN Configure the client-side Self IP in prod-lb2 </vt:lpstr>
      <vt:lpstr>Chapter 8 – rSeries Tenant High Availability Task 03 – Configure Self IP and Assign it to the Client-Side VLAN  </vt:lpstr>
      <vt:lpstr>Chapter 8 – rSeries Tenant High Availability Task 04 – Configure Self IP and Assign it to the Server-Side VLAN Server-Side interface is used for the Reverse Proxy</vt:lpstr>
      <vt:lpstr>Chapter 8 – rSeries Tenant High Availability Task 04 – Configure Self IP and Assign it to the Client-Side VLAN Configure the Server-side Self IP in prod-lb1 </vt:lpstr>
      <vt:lpstr>Chapter 8 – rSeries Tenant High Availability Task 04 – Configure Self IP and Assign it to the Server-Side VLAN Configure the Server-Side Self IP – This act as a gateway for Server-Side Vlan</vt:lpstr>
      <vt:lpstr>Chapter 8 – rSeries Tenant High Availability Task 04 – Configure Self IP and Assign it to the Client-Side VLAN Configure the Server-side Self IP in prod-lb1 </vt:lpstr>
      <vt:lpstr>Chapter 8 – rSeries Tenant High Availability Task 04 – Configure Self IP and Assign it to the Client-Side VLAN Configure the Server-side Self IP in prod-lb2 </vt:lpstr>
      <vt:lpstr>Chapter 8 – rSeries Tenant High Availability Task 04 – Configure Self IP and Assign it to the Server-Side VLAN  </vt:lpstr>
      <vt:lpstr>Chapter 8 – rSeries Tenant High Availability Task 05 – Configure Self IP and Assign it to the HA VLAN HA Interfaces enable peer to peer communication</vt:lpstr>
      <vt:lpstr>Chapter 8 – rSeries Tenant High Availability Task 05 – Configure Self IP and Assign it to the HA VLAN Configure the HA Self IP in prod-lb1 </vt:lpstr>
      <vt:lpstr>Chapter 8 – rSeries Tenant High Availability Task 05 – Configure Self IP and Assign it to the HA VLAN Configure the HA Self IP in prod-lb2 </vt:lpstr>
      <vt:lpstr>Chapter 8 – rSeries Tenant High Availability Task 05 – Configure Self IP and Assign it to the HA VLAN (Split brain)  </vt:lpstr>
      <vt:lpstr>Chapter 8 – rSeries Tenant High Availability Task 05 – Configure Self IP and Assign it to the HA VLAN  </vt:lpstr>
      <vt:lpstr>Chapter 8 – rSeries Tenant High Availability Task 06 – F5 Device Service Clustering (DSC) </vt:lpstr>
      <vt:lpstr>Chapter 8 – rSeries Tenant High Availability Task 06 – F5 Device Service Clustering (DSC) </vt:lpstr>
      <vt:lpstr>Chapter 8 – rSeries Tenant High Availability Task 06 - F5 Device Service Clustering (DSC) Section 01 - Let us understand Core Features of F5 DSC</vt:lpstr>
      <vt:lpstr>Chapter 8 – rSeries Tenant High Availability Task 06 - F5 Device Service Clustering (DSC) Section 01 - Let us understand Core Features of F5 DSC - Type of Device Groups</vt:lpstr>
      <vt:lpstr>Chapter 8 – rSeries Tenant High Availability Task 06 - F5 Device Service Clustering (DSC) Section 01 - Let us understand Core Features of F5 DSC - Sync-Only Device Group</vt:lpstr>
      <vt:lpstr>Chapter 8 – rSeries Tenant High Availability Task 06 - F5 Device Service Clustering (DSC) Section 01 - Let us understand Core Features of F5 DSC - Sync-Only Device Group – Use Cases</vt:lpstr>
      <vt:lpstr>Chapter 8 – rSeries Tenant High Availability Task 06 - F5 Device Service Clustering (DSC) Section 01 - Let us understand Core Features of F5 DSC - Sync-Only Device Group – Only sync non-traffic objects</vt:lpstr>
      <vt:lpstr>Chapter 8 – rSeries Tenant High Availability Task 06 - F5 Device Service Clustering (DSC) Section 01 - Let us understand Core Features of F5 DSC - Sync-Only Failover Group</vt:lpstr>
      <vt:lpstr>Chapter 8 – rSeries Tenant High Availability Task 06 - F5 Device Service Clustering (DSC) Section 01 - Let us understand Core Features of F5 DSC - Traffic Group – Active/Standby</vt:lpstr>
      <vt:lpstr>Chapter 8 – rSeries Tenant High Availability Task 06 - F5 Device Service Clustering (DSC) Section 01 - Let us understand Core Features of F5 DSC - Traffic Group / Active-Active</vt:lpstr>
      <vt:lpstr>Chapter 8 – rSeries Tenant High Availability Task 06 - F5 Device Service Clustering (DSC) Section 01 - Let us understand Core Features of F5 DSC - Traffic Group / Active-Active</vt:lpstr>
      <vt:lpstr>Chapter 8 – rSeries Tenant High Availability Task 06 - F5 Device Service Clustering (DSC) Section 01 - Let us understand Core Features of F5 DSC - Traffic Group / Active-Active</vt:lpstr>
      <vt:lpstr>Chapter 8 – rSeries Tenant High Availability Task 06 - F5 Device Service Clustering (DSC) Section 01 - Let us understand Core Features of F5 DSC - Configuration Synchronization (Automatic/Manual)</vt:lpstr>
      <vt:lpstr>Chapter 8 – rSeries Tenant High Availability Task 06 - F5 Device Service Clustering (DSC) Section 01 - Let us understand Core Features of F5 DSC - Configuration Synchronization (Incremental/Full Sync)</vt:lpstr>
      <vt:lpstr>Chapter 8 – rSeries Tenant High Availability Task 06 - F5 Device Service Clustering (DSC) Section 01 - Let us understand Core Features of F5 DSC - Configuration Synchronization (Manual incremental sync)</vt:lpstr>
      <vt:lpstr>Chapter 8 – rSeries Tenant High Availability Task 06 - F5 Device Service Clustering (DSC) Section 01 - Let us understand Core Features of F5 DSC Failover Mechanisms – When F5 Trigger the Failover from active unit to standby unit</vt:lpstr>
      <vt:lpstr>Chapter 8 – rSeries Tenant High Availability Task 06 - F5 Device Service Clustering (DSC) Section 02 - Let us verify DSC prerequisites </vt:lpstr>
      <vt:lpstr>Chapter 8 – rSeries Tenant High Availability Task 06 - F5 Device Service Clustering (DSC) Section 02 - Let us verify DSC prerequisites Let us verify Prerequisites: We should have two tenants    </vt:lpstr>
      <vt:lpstr>Chapter 8 – rSeries Tenant High Availability Task 06 - F5 Device Service Clustering (DSC) Section 02 - Let us verify DSC prerequisites Let us verify Prerequisites: Device 1 must be able to reach Device 2 via its Management IP address on SSH &amp; SSL  </vt:lpstr>
      <vt:lpstr>Chapter 8 – rSeries Tenant High Availability Task 06 - F5 Device Service Clustering (DSC) Section 02 - Let us verify DSC prerequisites Let us verify Prerequisites: Devices must have matching software versions.  </vt:lpstr>
      <vt:lpstr>Chapter 8 – rSeries Tenant High Availability Task 06 - F5 Device Service Clustering (DSC) Section 02 - Let us verify DSC prerequisites Let us verify Prerequisites: Devices must have proper licensing </vt:lpstr>
      <vt:lpstr>Chapter 8 – rSeries Tenant High Availability Task 06 - F5 Device Service Clustering (DSC) Section 02 - Let us verify DSC prerequisites Let us verify Prerequisites: Big-IP devices must have proper network connectivity   </vt:lpstr>
      <vt:lpstr>Chapter 8 – rSeries Tenant High Availability Task 06 - F5 Device Service Clustering (DSC) Section 03 - Let us configure the DSC </vt:lpstr>
      <vt:lpstr>Chapter 8 – rSeries Tenant High Availability Task 06 - F5 Device Service Clustering (DSC) Section 03 - Let us configure the DSC Let’s configure the HA prerequisites:  Configure the Config Sync address  </vt:lpstr>
      <vt:lpstr>Chapter 8 – rSeries Tenant High Availability Task 06 - F5 Device Service Clustering (DSC) Section 03 - Let us configure the DSC Let’s configure the HA prerequisites:  Configure the Config Sync address  </vt:lpstr>
      <vt:lpstr>Chapter 8 – rSeries Tenant High Availability Task 06 - F5 Device Service Clustering (DSC) Section 03 - Let us configure the DSC Let’s configure the HA prerequisites:  Configure the Config Sync address  </vt:lpstr>
      <vt:lpstr>Chapter 8 – rSeries Tenant High Availability Task 06 - F5 Device Service Clustering (DSC) Section 03 - Let us configure the DSC Let’s configure the HA prerequisites:  Configure the Config Sync address  </vt:lpstr>
      <vt:lpstr>Chapter 8 – rSeries Tenant High Availability Task 06 - F5 Device Service Clustering (DSC) Section 03 - Let us configure the DSC Let’s configure the HA prerequisites: Understand the network failover </vt:lpstr>
      <vt:lpstr>Chapter 8 – rSeries Tenant High Availability Task 06 - F5 Device Service Clustering (DSC) Section 03 - Let us configure the DSC Let’s configure the HA prerequisites: Which VLAN interface should we use as the unicast failover</vt:lpstr>
      <vt:lpstr>Chapter 8 – rSeries Tenant High Availability Task 06 - F5 Device Service Clustering (DSC) Section 03- Let us configure the DSC Let’s configure the HA prerequisites: Which VLAN interface should we use as the unicast failover</vt:lpstr>
      <vt:lpstr>Chapter 8 – rSeries Tenant High Availability Task 06 - F5 Device Service Clustering (DSC) Section 03 - Let us configure the DSC Let’s configure the HA prerequisites: Connection Mirroring</vt:lpstr>
      <vt:lpstr>Chapter 8 – rSeries Tenant High Availability Task 06 - F5 Device Service Clustering (DSC) Section 03 - Let us configure the DSC Let’s configure the HA prerequisites: Connection Mirroring</vt:lpstr>
      <vt:lpstr>Chapter 8 – rSeries Tenant High Availability Task 06 - F5 Device Service Clustering (DSC) Section 03 - Let us configure the DSC Let’s configure the HA prerequisites: Connection Mirroring</vt:lpstr>
      <vt:lpstr>Chapter 8 – rSeries Tenant High Availability Task 06 - F5 Device Service Clustering (DSC) Section 03 - Let us configure the DSC Let’s configure the HA: Device Trust</vt:lpstr>
      <vt:lpstr>Chapter 8 – rSeries Tenant High Availability Task 06 - F5 Device Service Clustering (DSC) Section 03 - Let us configure the DSC Let’s configure the HA: Device Trust as peer</vt:lpstr>
      <vt:lpstr>Chapter 8 – rSeries Tenant High Availability Task 06 - F5 Device Service Clustering (DSC) Section 02 - Let us configure the DSC Let’s configure the HA: Device Trust as Subordinate</vt:lpstr>
      <vt:lpstr>Chapter 8 – rSeries Tenant High Availability Task 06 - F5 Device Service Clustering (DSC) Section 03 - Let us configure the DSC Let’s configure the HA: Device Trust Group</vt:lpstr>
      <vt:lpstr>Chapter 8 – rSeries Tenant High Availability Task 06 - F5 Device Service Clustering (DSC) Section 03 - Let us configure the DSC Let’s configure the HA: datasync-global-dg</vt:lpstr>
      <vt:lpstr>Chapter 8 – rSeries Tenant High Availability Task 06 - F5 Device Service Clustering (DSC) Section 03 - Let us configure the DSC Let’s configure the HA: Why are both BIG-IP devices showing as Active / In Sync?</vt:lpstr>
      <vt:lpstr>Chapter 8 – rSeries Tenant High Availability Task 06 - F5 Device Service Clustering (DSC) Section 03 - Let us configure the DSC  - Type of Device Groups</vt:lpstr>
      <vt:lpstr>Chapter 8 – rSeries Tenant High Availability Task 06 - F5 Device Service Clustering (DSC) Section 03 - Let us configure the DSC - Sync-Only Failover Group</vt:lpstr>
      <vt:lpstr>Chapter 8 – rSeries Tenant High Availability Task 06 - F5 Device Service Clustering (DSC) Section 03 - Let us configure the DSC - Sync-Only Failover Group – Exchange Heartbeats over UDP/1026</vt:lpstr>
      <vt:lpstr>Chapter 8 – rSeries Tenant High Availability Task 06 - F5 Device Service Clustering (DSC) Section 03 - Let us configure the DSC - Sync-Only Failover Group – (Split brain)  </vt:lpstr>
      <vt:lpstr>Chapter 8 – rSeries Tenant High Availability Task 06 - F5 Device Service Clustering (DSC) Section 03 - Let us configure the DSC – Preemptive  </vt:lpstr>
      <vt:lpstr>Chapter 8 – rSeries Tenant High Availability Task 07 - Validate HA Configuration Sync and Device Group Status Configure the floating IP and sync to standby – Verify the config sync </vt:lpstr>
      <vt:lpstr>Chapter 8 – rSeries Tenant High Availability Task 07 - Validate HA Configuration Sync and Device Group Status  Configure the Client Side and Server-Side Routes </vt:lpstr>
      <vt:lpstr>Chapter 8 – rSeries Tenant High Availability Task 07 - Validate HA Configuration Sync and Device Group Status Let’s Verify Some Common HA Status from the CLI   </vt:lpstr>
      <vt:lpstr>✅ This ends up our discussion on HA Design, Implementation, and Testing.  📘 We’re now done with the rSeries learning.  📺 I’ll catch you all in the next series, which will be focused on LTM learning.  Thank you for watching!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F5 rSeries Learning with Alexander S</dc:title>
  <dc:creator>Alexander Sellapillai</dc:creator>
  <cp:lastModifiedBy>Alexander Sellapillai</cp:lastModifiedBy>
  <cp:revision>131</cp:revision>
  <dcterms:created xsi:type="dcterms:W3CDTF">2025-06-06T10:05:20Z</dcterms:created>
  <dcterms:modified xsi:type="dcterms:W3CDTF">2025-08-08T18:58:48Z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